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Lst>
  <p:sldSz cy="5143500" cx="9144000"/>
  <p:notesSz cx="6858000" cy="9144000"/>
  <p:embeddedFontLst>
    <p:embeddedFont>
      <p:font typeface="Economica"/>
      <p:regular r:id="rId30"/>
      <p:bold r:id="rId31"/>
      <p:italic r:id="rId32"/>
      <p:boldItalic r:id="rId33"/>
    </p:embeddedFont>
    <p:embeddedFont>
      <p:font typeface="Arial Narrow"/>
      <p:regular r:id="rId34"/>
      <p:bold r:id="rId35"/>
      <p:italic r:id="rId36"/>
      <p:boldItalic r:id="rId37"/>
    </p:embeddedFont>
    <p:embeddedFont>
      <p:font typeface="Open Sans"/>
      <p:regular r:id="rId38"/>
      <p:bold r:id="rId39"/>
      <p:italic r:id="rId40"/>
      <p:boldItalic r:id="rId4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42" roundtripDataSignature="AMtx7mgvxo74thWuWDI2m6Yad1A4xYZoE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2A7B6E84-CF68-454F-90EF-2D28A889BDA1}">
  <a:tblStyle styleId="{2A7B6E84-CF68-454F-90EF-2D28A889BDA1}"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OpenSans-italic.fntdata"/><Relationship Id="rId20" Type="http://schemas.openxmlformats.org/officeDocument/2006/relationships/slide" Target="slides/slide14.xml"/><Relationship Id="rId42" Type="http://customschemas.google.com/relationships/presentationmetadata" Target="metadata"/><Relationship Id="rId41" Type="http://schemas.openxmlformats.org/officeDocument/2006/relationships/font" Target="fonts/OpenSans-boldItalic.fntdata"/><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font" Target="fonts/Economica-bold.fntdata"/><Relationship Id="rId30" Type="http://schemas.openxmlformats.org/officeDocument/2006/relationships/font" Target="fonts/Economica-regular.fntdata"/><Relationship Id="rId11" Type="http://schemas.openxmlformats.org/officeDocument/2006/relationships/slide" Target="slides/slide5.xml"/><Relationship Id="rId33" Type="http://schemas.openxmlformats.org/officeDocument/2006/relationships/font" Target="fonts/Economica-boldItalic.fntdata"/><Relationship Id="rId10" Type="http://schemas.openxmlformats.org/officeDocument/2006/relationships/slide" Target="slides/slide4.xml"/><Relationship Id="rId32" Type="http://schemas.openxmlformats.org/officeDocument/2006/relationships/font" Target="fonts/Economica-italic.fntdata"/><Relationship Id="rId13" Type="http://schemas.openxmlformats.org/officeDocument/2006/relationships/slide" Target="slides/slide7.xml"/><Relationship Id="rId35" Type="http://schemas.openxmlformats.org/officeDocument/2006/relationships/font" Target="fonts/ArialNarrow-bold.fntdata"/><Relationship Id="rId12" Type="http://schemas.openxmlformats.org/officeDocument/2006/relationships/slide" Target="slides/slide6.xml"/><Relationship Id="rId34" Type="http://schemas.openxmlformats.org/officeDocument/2006/relationships/font" Target="fonts/ArialNarrow-regular.fntdata"/><Relationship Id="rId15" Type="http://schemas.openxmlformats.org/officeDocument/2006/relationships/slide" Target="slides/slide9.xml"/><Relationship Id="rId37" Type="http://schemas.openxmlformats.org/officeDocument/2006/relationships/font" Target="fonts/ArialNarrow-boldItalic.fntdata"/><Relationship Id="rId14" Type="http://schemas.openxmlformats.org/officeDocument/2006/relationships/slide" Target="slides/slide8.xml"/><Relationship Id="rId36" Type="http://schemas.openxmlformats.org/officeDocument/2006/relationships/font" Target="fonts/ArialNarrow-italic.fntdata"/><Relationship Id="rId17" Type="http://schemas.openxmlformats.org/officeDocument/2006/relationships/slide" Target="slides/slide11.xml"/><Relationship Id="rId39" Type="http://schemas.openxmlformats.org/officeDocument/2006/relationships/font" Target="fonts/OpenSans-bold.fntdata"/><Relationship Id="rId16" Type="http://schemas.openxmlformats.org/officeDocument/2006/relationships/slide" Target="slides/slide10.xml"/><Relationship Id="rId38" Type="http://schemas.openxmlformats.org/officeDocument/2006/relationships/font" Target="fonts/OpenSans-regular.fntdata"/><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0" name="Google Shape;6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9" name="Google Shape;129;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6" name="Google Shape;136;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3" name="Google Shape;143;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8" name="Google Shape;148;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8" name="Google Shape;158;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4" name="Google Shape;164;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0" name="Google Shape;170;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6" name="Google Shape;176;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2" name="Google Shape;182;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8" name="Google Shape;188;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8" name="Google Shape;6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4" name="Google Shape;194;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0" name="Google Shape;200;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6" name="Google Shape;206;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2" name="Google Shape;212;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8" name="Google Shape;78;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8" name="Google Shape;88;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7" name="Google Shape;97;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3" name="Google Shape;103;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9" name="Google Shape;109;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5" name="Google Shape;115;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2" name="Google Shape;122;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9" name="Shape 9"/>
        <p:cNvGrpSpPr/>
        <p:nvPr/>
      </p:nvGrpSpPr>
      <p:grpSpPr>
        <a:xfrm>
          <a:off x="0" y="0"/>
          <a:ext cx="0" cy="0"/>
          <a:chOff x="0" y="0"/>
          <a:chExt cx="0" cy="0"/>
        </a:xfrm>
      </p:grpSpPr>
      <p:sp>
        <p:nvSpPr>
          <p:cNvPr id="10" name="Google Shape;10;p25"/>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 name="Google Shape;11;p25"/>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4200"/>
              <a:buNone/>
              <a:defRPr/>
            </a:lvl1pPr>
            <a:lvl2pPr lvl="1" algn="l">
              <a:lnSpc>
                <a:spcPct val="100000"/>
              </a:lnSpc>
              <a:spcBef>
                <a:spcPts val="0"/>
              </a:spcBef>
              <a:spcAft>
                <a:spcPts val="0"/>
              </a:spcAft>
              <a:buSzPts val="4200"/>
              <a:buNone/>
              <a:defRPr/>
            </a:lvl2pPr>
            <a:lvl3pPr lvl="2" algn="l">
              <a:lnSpc>
                <a:spcPct val="100000"/>
              </a:lnSpc>
              <a:spcBef>
                <a:spcPts val="0"/>
              </a:spcBef>
              <a:spcAft>
                <a:spcPts val="0"/>
              </a:spcAft>
              <a:buSzPts val="4200"/>
              <a:buNone/>
              <a:defRPr/>
            </a:lvl3pPr>
            <a:lvl4pPr lvl="3" algn="l">
              <a:lnSpc>
                <a:spcPct val="100000"/>
              </a:lnSpc>
              <a:spcBef>
                <a:spcPts val="0"/>
              </a:spcBef>
              <a:spcAft>
                <a:spcPts val="0"/>
              </a:spcAft>
              <a:buSzPts val="4200"/>
              <a:buNone/>
              <a:defRPr/>
            </a:lvl4pPr>
            <a:lvl5pPr lvl="4" algn="l">
              <a:lnSpc>
                <a:spcPct val="100000"/>
              </a:lnSpc>
              <a:spcBef>
                <a:spcPts val="0"/>
              </a:spcBef>
              <a:spcAft>
                <a:spcPts val="0"/>
              </a:spcAft>
              <a:buSzPts val="4200"/>
              <a:buNone/>
              <a:defRPr/>
            </a:lvl5pPr>
            <a:lvl6pPr lvl="5" algn="l">
              <a:lnSpc>
                <a:spcPct val="100000"/>
              </a:lnSpc>
              <a:spcBef>
                <a:spcPts val="0"/>
              </a:spcBef>
              <a:spcAft>
                <a:spcPts val="0"/>
              </a:spcAft>
              <a:buSzPts val="4200"/>
              <a:buNone/>
              <a:defRPr/>
            </a:lvl6pPr>
            <a:lvl7pPr lvl="6" algn="l">
              <a:lnSpc>
                <a:spcPct val="100000"/>
              </a:lnSpc>
              <a:spcBef>
                <a:spcPts val="0"/>
              </a:spcBef>
              <a:spcAft>
                <a:spcPts val="0"/>
              </a:spcAft>
              <a:buSzPts val="4200"/>
              <a:buNone/>
              <a:defRPr/>
            </a:lvl7pPr>
            <a:lvl8pPr lvl="7" algn="l">
              <a:lnSpc>
                <a:spcPct val="100000"/>
              </a:lnSpc>
              <a:spcBef>
                <a:spcPts val="0"/>
              </a:spcBef>
              <a:spcAft>
                <a:spcPts val="0"/>
              </a:spcAft>
              <a:buSzPts val="4200"/>
              <a:buNone/>
              <a:defRPr/>
            </a:lvl8pPr>
            <a:lvl9pPr lvl="8" algn="l">
              <a:lnSpc>
                <a:spcPct val="100000"/>
              </a:lnSpc>
              <a:spcBef>
                <a:spcPts val="0"/>
              </a:spcBef>
              <a:spcAft>
                <a:spcPts val="0"/>
              </a:spcAft>
              <a:buSzPts val="4200"/>
              <a:buNone/>
              <a:defRPr/>
            </a:lvl9pPr>
          </a:lstStyle>
          <a:p/>
        </p:txBody>
      </p:sp>
      <p:sp>
        <p:nvSpPr>
          <p:cNvPr id="12" name="Google Shape;12;p25"/>
          <p:cNvSpPr txBox="1"/>
          <p:nvPr>
            <p:ph idx="1" type="body"/>
          </p:nvPr>
        </p:nvSpPr>
        <p:spPr>
          <a:xfrm>
            <a:off x="311700" y="1225225"/>
            <a:ext cx="8520600" cy="33540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3" name="Google Shape;13;p2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1" name="Shape 51"/>
        <p:cNvGrpSpPr/>
        <p:nvPr/>
      </p:nvGrpSpPr>
      <p:grpSpPr>
        <a:xfrm>
          <a:off x="0" y="0"/>
          <a:ext cx="0" cy="0"/>
          <a:chOff x="0" y="0"/>
          <a:chExt cx="0" cy="0"/>
        </a:xfrm>
      </p:grpSpPr>
      <p:sp>
        <p:nvSpPr>
          <p:cNvPr id="52" name="Google Shape;52;p34"/>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 name="Google Shape;53;p34"/>
          <p:cNvSpPr txBox="1"/>
          <p:nvPr>
            <p:ph hasCustomPrompt="1" type="title"/>
          </p:nvPr>
        </p:nvSpPr>
        <p:spPr>
          <a:xfrm>
            <a:off x="311700" y="957125"/>
            <a:ext cx="8520600" cy="2128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Clr>
                <a:schemeClr val="lt2"/>
              </a:buClr>
              <a:buSzPts val="16000"/>
              <a:buNone/>
              <a:defRPr sz="16000">
                <a:solidFill>
                  <a:schemeClr val="lt2"/>
                </a:solidFill>
              </a:defRPr>
            </a:lvl1pPr>
            <a:lvl2pPr lvl="1" algn="ctr">
              <a:lnSpc>
                <a:spcPct val="100000"/>
              </a:lnSpc>
              <a:spcBef>
                <a:spcPts val="0"/>
              </a:spcBef>
              <a:spcAft>
                <a:spcPts val="0"/>
              </a:spcAft>
              <a:buClr>
                <a:schemeClr val="lt2"/>
              </a:buClr>
              <a:buSzPts val="16000"/>
              <a:buNone/>
              <a:defRPr sz="16000">
                <a:solidFill>
                  <a:schemeClr val="lt2"/>
                </a:solidFill>
              </a:defRPr>
            </a:lvl2pPr>
            <a:lvl3pPr lvl="2" algn="ctr">
              <a:lnSpc>
                <a:spcPct val="100000"/>
              </a:lnSpc>
              <a:spcBef>
                <a:spcPts val="0"/>
              </a:spcBef>
              <a:spcAft>
                <a:spcPts val="0"/>
              </a:spcAft>
              <a:buClr>
                <a:schemeClr val="lt2"/>
              </a:buClr>
              <a:buSzPts val="16000"/>
              <a:buNone/>
              <a:defRPr sz="16000">
                <a:solidFill>
                  <a:schemeClr val="lt2"/>
                </a:solidFill>
              </a:defRPr>
            </a:lvl3pPr>
            <a:lvl4pPr lvl="3" algn="ctr">
              <a:lnSpc>
                <a:spcPct val="100000"/>
              </a:lnSpc>
              <a:spcBef>
                <a:spcPts val="0"/>
              </a:spcBef>
              <a:spcAft>
                <a:spcPts val="0"/>
              </a:spcAft>
              <a:buClr>
                <a:schemeClr val="lt2"/>
              </a:buClr>
              <a:buSzPts val="16000"/>
              <a:buNone/>
              <a:defRPr sz="16000">
                <a:solidFill>
                  <a:schemeClr val="lt2"/>
                </a:solidFill>
              </a:defRPr>
            </a:lvl4pPr>
            <a:lvl5pPr lvl="4" algn="ctr">
              <a:lnSpc>
                <a:spcPct val="100000"/>
              </a:lnSpc>
              <a:spcBef>
                <a:spcPts val="0"/>
              </a:spcBef>
              <a:spcAft>
                <a:spcPts val="0"/>
              </a:spcAft>
              <a:buClr>
                <a:schemeClr val="lt2"/>
              </a:buClr>
              <a:buSzPts val="16000"/>
              <a:buNone/>
              <a:defRPr sz="16000">
                <a:solidFill>
                  <a:schemeClr val="lt2"/>
                </a:solidFill>
              </a:defRPr>
            </a:lvl5pPr>
            <a:lvl6pPr lvl="5" algn="ctr">
              <a:lnSpc>
                <a:spcPct val="100000"/>
              </a:lnSpc>
              <a:spcBef>
                <a:spcPts val="0"/>
              </a:spcBef>
              <a:spcAft>
                <a:spcPts val="0"/>
              </a:spcAft>
              <a:buClr>
                <a:schemeClr val="lt2"/>
              </a:buClr>
              <a:buSzPts val="16000"/>
              <a:buNone/>
              <a:defRPr sz="16000">
                <a:solidFill>
                  <a:schemeClr val="lt2"/>
                </a:solidFill>
              </a:defRPr>
            </a:lvl6pPr>
            <a:lvl7pPr lvl="6" algn="ctr">
              <a:lnSpc>
                <a:spcPct val="100000"/>
              </a:lnSpc>
              <a:spcBef>
                <a:spcPts val="0"/>
              </a:spcBef>
              <a:spcAft>
                <a:spcPts val="0"/>
              </a:spcAft>
              <a:buClr>
                <a:schemeClr val="lt2"/>
              </a:buClr>
              <a:buSzPts val="16000"/>
              <a:buNone/>
              <a:defRPr sz="16000">
                <a:solidFill>
                  <a:schemeClr val="lt2"/>
                </a:solidFill>
              </a:defRPr>
            </a:lvl7pPr>
            <a:lvl8pPr lvl="7" algn="ctr">
              <a:lnSpc>
                <a:spcPct val="100000"/>
              </a:lnSpc>
              <a:spcBef>
                <a:spcPts val="0"/>
              </a:spcBef>
              <a:spcAft>
                <a:spcPts val="0"/>
              </a:spcAft>
              <a:buClr>
                <a:schemeClr val="lt2"/>
              </a:buClr>
              <a:buSzPts val="16000"/>
              <a:buNone/>
              <a:defRPr sz="16000">
                <a:solidFill>
                  <a:schemeClr val="lt2"/>
                </a:solidFill>
              </a:defRPr>
            </a:lvl8pPr>
            <a:lvl9pPr lvl="8" algn="ctr">
              <a:lnSpc>
                <a:spcPct val="100000"/>
              </a:lnSpc>
              <a:spcBef>
                <a:spcPts val="0"/>
              </a:spcBef>
              <a:spcAft>
                <a:spcPts val="0"/>
              </a:spcAft>
              <a:buClr>
                <a:schemeClr val="lt2"/>
              </a:buClr>
              <a:buSzPts val="16000"/>
              <a:buNone/>
              <a:defRPr sz="16000">
                <a:solidFill>
                  <a:schemeClr val="lt2"/>
                </a:solidFill>
              </a:defRPr>
            </a:lvl9pPr>
          </a:lstStyle>
          <a:p>
            <a:r>
              <a:t>xx%</a:t>
            </a:r>
          </a:p>
        </p:txBody>
      </p:sp>
      <p:sp>
        <p:nvSpPr>
          <p:cNvPr id="54" name="Google Shape;54;p34"/>
          <p:cNvSpPr txBox="1"/>
          <p:nvPr>
            <p:ph idx="1" type="body"/>
          </p:nvPr>
        </p:nvSpPr>
        <p:spPr>
          <a:xfrm>
            <a:off x="311700" y="3162000"/>
            <a:ext cx="8520600" cy="10716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55" name="Google Shape;55;p3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3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4" name="Shape 14"/>
        <p:cNvGrpSpPr/>
        <p:nvPr/>
      </p:nvGrpSpPr>
      <p:grpSpPr>
        <a:xfrm>
          <a:off x="0" y="0"/>
          <a:ext cx="0" cy="0"/>
          <a:chOff x="0" y="0"/>
          <a:chExt cx="0" cy="0"/>
        </a:xfrm>
      </p:grpSpPr>
      <p:sp>
        <p:nvSpPr>
          <p:cNvPr id="15" name="Google Shape;15;p26"/>
          <p:cNvSpPr/>
          <p:nvPr/>
        </p:nvSpPr>
        <p:spPr>
          <a:xfrm>
            <a:off x="2744013" y="756700"/>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6" name="Google Shape;16;p26"/>
          <p:cNvSpPr/>
          <p:nvPr/>
        </p:nvSpPr>
        <p:spPr>
          <a:xfrm rot="10800000">
            <a:off x="5318350" y="32667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7" name="Google Shape;17;p26"/>
          <p:cNvSpPr txBox="1"/>
          <p:nvPr>
            <p:ph type="ctrTitle"/>
          </p:nvPr>
        </p:nvSpPr>
        <p:spPr>
          <a:xfrm>
            <a:off x="3044700" y="1444255"/>
            <a:ext cx="3054600" cy="15372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a:lvl1pPr>
            <a:lvl2pPr lvl="1" algn="ctr">
              <a:lnSpc>
                <a:spcPct val="100000"/>
              </a:lnSpc>
              <a:spcBef>
                <a:spcPts val="0"/>
              </a:spcBef>
              <a:spcAft>
                <a:spcPts val="0"/>
              </a:spcAft>
              <a:buSzPts val="4200"/>
              <a:buNone/>
              <a:defRPr/>
            </a:lvl2pPr>
            <a:lvl3pPr lvl="2" algn="ctr">
              <a:lnSpc>
                <a:spcPct val="100000"/>
              </a:lnSpc>
              <a:spcBef>
                <a:spcPts val="0"/>
              </a:spcBef>
              <a:spcAft>
                <a:spcPts val="0"/>
              </a:spcAft>
              <a:buSzPts val="4200"/>
              <a:buNone/>
              <a:defRPr/>
            </a:lvl3pPr>
            <a:lvl4pPr lvl="3" algn="ctr">
              <a:lnSpc>
                <a:spcPct val="100000"/>
              </a:lnSpc>
              <a:spcBef>
                <a:spcPts val="0"/>
              </a:spcBef>
              <a:spcAft>
                <a:spcPts val="0"/>
              </a:spcAft>
              <a:buSzPts val="4200"/>
              <a:buNone/>
              <a:defRPr/>
            </a:lvl4pPr>
            <a:lvl5pPr lvl="4" algn="ctr">
              <a:lnSpc>
                <a:spcPct val="100000"/>
              </a:lnSpc>
              <a:spcBef>
                <a:spcPts val="0"/>
              </a:spcBef>
              <a:spcAft>
                <a:spcPts val="0"/>
              </a:spcAft>
              <a:buSzPts val="4200"/>
              <a:buNone/>
              <a:defRPr/>
            </a:lvl5pPr>
            <a:lvl6pPr lvl="5" algn="ctr">
              <a:lnSpc>
                <a:spcPct val="100000"/>
              </a:lnSpc>
              <a:spcBef>
                <a:spcPts val="0"/>
              </a:spcBef>
              <a:spcAft>
                <a:spcPts val="0"/>
              </a:spcAft>
              <a:buSzPts val="4200"/>
              <a:buNone/>
              <a:defRPr/>
            </a:lvl6pPr>
            <a:lvl7pPr lvl="6" algn="ctr">
              <a:lnSpc>
                <a:spcPct val="100000"/>
              </a:lnSpc>
              <a:spcBef>
                <a:spcPts val="0"/>
              </a:spcBef>
              <a:spcAft>
                <a:spcPts val="0"/>
              </a:spcAft>
              <a:buSzPts val="4200"/>
              <a:buNone/>
              <a:defRPr/>
            </a:lvl7pPr>
            <a:lvl8pPr lvl="7" algn="ctr">
              <a:lnSpc>
                <a:spcPct val="100000"/>
              </a:lnSpc>
              <a:spcBef>
                <a:spcPts val="0"/>
              </a:spcBef>
              <a:spcAft>
                <a:spcPts val="0"/>
              </a:spcAft>
              <a:buSzPts val="4200"/>
              <a:buNone/>
              <a:defRPr/>
            </a:lvl8pPr>
            <a:lvl9pPr lvl="8" algn="ctr">
              <a:lnSpc>
                <a:spcPct val="100000"/>
              </a:lnSpc>
              <a:spcBef>
                <a:spcPts val="0"/>
              </a:spcBef>
              <a:spcAft>
                <a:spcPts val="0"/>
              </a:spcAft>
              <a:buSzPts val="4200"/>
              <a:buNone/>
              <a:defRPr/>
            </a:lvl9pPr>
          </a:lstStyle>
          <a:p/>
        </p:txBody>
      </p:sp>
      <p:sp>
        <p:nvSpPr>
          <p:cNvPr id="18" name="Google Shape;18;p26"/>
          <p:cNvSpPr txBox="1"/>
          <p:nvPr>
            <p:ph idx="1" type="subTitle"/>
          </p:nvPr>
        </p:nvSpPr>
        <p:spPr>
          <a:xfrm>
            <a:off x="3044700" y="3116580"/>
            <a:ext cx="3054600" cy="7014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Font typeface="Economica"/>
              <a:buNone/>
              <a:defRPr sz="2100">
                <a:latin typeface="Economica"/>
                <a:ea typeface="Economica"/>
                <a:cs typeface="Economica"/>
                <a:sym typeface="Economica"/>
              </a:defRPr>
            </a:lvl1pPr>
            <a:lvl2pPr lvl="1" algn="ctr">
              <a:lnSpc>
                <a:spcPct val="100000"/>
              </a:lnSpc>
              <a:spcBef>
                <a:spcPts val="0"/>
              </a:spcBef>
              <a:spcAft>
                <a:spcPts val="0"/>
              </a:spcAft>
              <a:buSzPts val="2100"/>
              <a:buFont typeface="Economica"/>
              <a:buNone/>
              <a:defRPr sz="2100">
                <a:latin typeface="Economica"/>
                <a:ea typeface="Economica"/>
                <a:cs typeface="Economica"/>
                <a:sym typeface="Economica"/>
              </a:defRPr>
            </a:lvl2pPr>
            <a:lvl3pPr lvl="2" algn="ctr">
              <a:lnSpc>
                <a:spcPct val="100000"/>
              </a:lnSpc>
              <a:spcBef>
                <a:spcPts val="0"/>
              </a:spcBef>
              <a:spcAft>
                <a:spcPts val="0"/>
              </a:spcAft>
              <a:buSzPts val="2100"/>
              <a:buFont typeface="Economica"/>
              <a:buNone/>
              <a:defRPr sz="2100">
                <a:latin typeface="Economica"/>
                <a:ea typeface="Economica"/>
                <a:cs typeface="Economica"/>
                <a:sym typeface="Economica"/>
              </a:defRPr>
            </a:lvl3pPr>
            <a:lvl4pPr lvl="3" algn="ctr">
              <a:lnSpc>
                <a:spcPct val="100000"/>
              </a:lnSpc>
              <a:spcBef>
                <a:spcPts val="0"/>
              </a:spcBef>
              <a:spcAft>
                <a:spcPts val="0"/>
              </a:spcAft>
              <a:buSzPts val="2100"/>
              <a:buFont typeface="Economica"/>
              <a:buNone/>
              <a:defRPr sz="2100">
                <a:latin typeface="Economica"/>
                <a:ea typeface="Economica"/>
                <a:cs typeface="Economica"/>
                <a:sym typeface="Economica"/>
              </a:defRPr>
            </a:lvl4pPr>
            <a:lvl5pPr lvl="4" algn="ctr">
              <a:lnSpc>
                <a:spcPct val="100000"/>
              </a:lnSpc>
              <a:spcBef>
                <a:spcPts val="0"/>
              </a:spcBef>
              <a:spcAft>
                <a:spcPts val="0"/>
              </a:spcAft>
              <a:buSzPts val="2100"/>
              <a:buFont typeface="Economica"/>
              <a:buNone/>
              <a:defRPr sz="2100">
                <a:latin typeface="Economica"/>
                <a:ea typeface="Economica"/>
                <a:cs typeface="Economica"/>
                <a:sym typeface="Economica"/>
              </a:defRPr>
            </a:lvl5pPr>
            <a:lvl6pPr lvl="5" algn="ctr">
              <a:lnSpc>
                <a:spcPct val="100000"/>
              </a:lnSpc>
              <a:spcBef>
                <a:spcPts val="0"/>
              </a:spcBef>
              <a:spcAft>
                <a:spcPts val="0"/>
              </a:spcAft>
              <a:buSzPts val="2100"/>
              <a:buFont typeface="Economica"/>
              <a:buNone/>
              <a:defRPr sz="2100">
                <a:latin typeface="Economica"/>
                <a:ea typeface="Economica"/>
                <a:cs typeface="Economica"/>
                <a:sym typeface="Economica"/>
              </a:defRPr>
            </a:lvl6pPr>
            <a:lvl7pPr lvl="6" algn="ctr">
              <a:lnSpc>
                <a:spcPct val="100000"/>
              </a:lnSpc>
              <a:spcBef>
                <a:spcPts val="0"/>
              </a:spcBef>
              <a:spcAft>
                <a:spcPts val="0"/>
              </a:spcAft>
              <a:buSzPts val="2100"/>
              <a:buFont typeface="Economica"/>
              <a:buNone/>
              <a:defRPr sz="2100">
                <a:latin typeface="Economica"/>
                <a:ea typeface="Economica"/>
                <a:cs typeface="Economica"/>
                <a:sym typeface="Economica"/>
              </a:defRPr>
            </a:lvl7pPr>
            <a:lvl8pPr lvl="7" algn="ctr">
              <a:lnSpc>
                <a:spcPct val="100000"/>
              </a:lnSpc>
              <a:spcBef>
                <a:spcPts val="0"/>
              </a:spcBef>
              <a:spcAft>
                <a:spcPts val="0"/>
              </a:spcAft>
              <a:buSzPts val="2100"/>
              <a:buFont typeface="Economica"/>
              <a:buNone/>
              <a:defRPr sz="2100">
                <a:latin typeface="Economica"/>
                <a:ea typeface="Economica"/>
                <a:cs typeface="Economica"/>
                <a:sym typeface="Economica"/>
              </a:defRPr>
            </a:lvl8pPr>
            <a:lvl9pPr lvl="8" algn="ctr">
              <a:lnSpc>
                <a:spcPct val="100000"/>
              </a:lnSpc>
              <a:spcBef>
                <a:spcPts val="0"/>
              </a:spcBef>
              <a:spcAft>
                <a:spcPts val="0"/>
              </a:spcAft>
              <a:buSzPts val="2100"/>
              <a:buFont typeface="Economica"/>
              <a:buNone/>
              <a:defRPr sz="2100">
                <a:latin typeface="Economica"/>
                <a:ea typeface="Economica"/>
                <a:cs typeface="Economica"/>
                <a:sym typeface="Economica"/>
              </a:defRPr>
            </a:lvl9pPr>
          </a:lstStyle>
          <a:p/>
        </p:txBody>
      </p:sp>
      <p:sp>
        <p:nvSpPr>
          <p:cNvPr id="19" name="Google Shape;19;p2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0" name="Shape 20"/>
        <p:cNvGrpSpPr/>
        <p:nvPr/>
      </p:nvGrpSpPr>
      <p:grpSpPr>
        <a:xfrm>
          <a:off x="0" y="0"/>
          <a:ext cx="0" cy="0"/>
          <a:chOff x="0" y="0"/>
          <a:chExt cx="0" cy="0"/>
        </a:xfrm>
      </p:grpSpPr>
      <p:sp>
        <p:nvSpPr>
          <p:cNvPr id="21" name="Google Shape;21;p27"/>
          <p:cNvSpPr/>
          <p:nvPr/>
        </p:nvSpPr>
        <p:spPr>
          <a:xfrm flipH="1">
            <a:off x="7595938" y="4602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22" name="Google Shape;22;p27"/>
          <p:cNvSpPr/>
          <p:nvPr/>
        </p:nvSpPr>
        <p:spPr>
          <a:xfrm flipH="1" rot="10800000">
            <a:off x="466425" y="35583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23" name="Google Shape;23;p27"/>
          <p:cNvSpPr txBox="1"/>
          <p:nvPr>
            <p:ph type="title"/>
          </p:nvPr>
        </p:nvSpPr>
        <p:spPr>
          <a:xfrm>
            <a:off x="773700" y="1806450"/>
            <a:ext cx="7596600" cy="15306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4200"/>
              <a:buNone/>
              <a:defRPr/>
            </a:lvl1pPr>
            <a:lvl2pPr lvl="1" algn="ctr">
              <a:lnSpc>
                <a:spcPct val="100000"/>
              </a:lnSpc>
              <a:spcBef>
                <a:spcPts val="0"/>
              </a:spcBef>
              <a:spcAft>
                <a:spcPts val="0"/>
              </a:spcAft>
              <a:buSzPts val="4200"/>
              <a:buNone/>
              <a:defRPr/>
            </a:lvl2pPr>
            <a:lvl3pPr lvl="2" algn="ctr">
              <a:lnSpc>
                <a:spcPct val="100000"/>
              </a:lnSpc>
              <a:spcBef>
                <a:spcPts val="0"/>
              </a:spcBef>
              <a:spcAft>
                <a:spcPts val="0"/>
              </a:spcAft>
              <a:buSzPts val="4200"/>
              <a:buNone/>
              <a:defRPr/>
            </a:lvl3pPr>
            <a:lvl4pPr lvl="3" algn="ctr">
              <a:lnSpc>
                <a:spcPct val="100000"/>
              </a:lnSpc>
              <a:spcBef>
                <a:spcPts val="0"/>
              </a:spcBef>
              <a:spcAft>
                <a:spcPts val="0"/>
              </a:spcAft>
              <a:buSzPts val="4200"/>
              <a:buNone/>
              <a:defRPr/>
            </a:lvl4pPr>
            <a:lvl5pPr lvl="4" algn="ctr">
              <a:lnSpc>
                <a:spcPct val="100000"/>
              </a:lnSpc>
              <a:spcBef>
                <a:spcPts val="0"/>
              </a:spcBef>
              <a:spcAft>
                <a:spcPts val="0"/>
              </a:spcAft>
              <a:buSzPts val="4200"/>
              <a:buNone/>
              <a:defRPr/>
            </a:lvl5pPr>
            <a:lvl6pPr lvl="5" algn="ctr">
              <a:lnSpc>
                <a:spcPct val="100000"/>
              </a:lnSpc>
              <a:spcBef>
                <a:spcPts val="0"/>
              </a:spcBef>
              <a:spcAft>
                <a:spcPts val="0"/>
              </a:spcAft>
              <a:buSzPts val="4200"/>
              <a:buNone/>
              <a:defRPr/>
            </a:lvl6pPr>
            <a:lvl7pPr lvl="6" algn="ctr">
              <a:lnSpc>
                <a:spcPct val="100000"/>
              </a:lnSpc>
              <a:spcBef>
                <a:spcPts val="0"/>
              </a:spcBef>
              <a:spcAft>
                <a:spcPts val="0"/>
              </a:spcAft>
              <a:buSzPts val="4200"/>
              <a:buNone/>
              <a:defRPr/>
            </a:lvl7pPr>
            <a:lvl8pPr lvl="7" algn="ctr">
              <a:lnSpc>
                <a:spcPct val="100000"/>
              </a:lnSpc>
              <a:spcBef>
                <a:spcPts val="0"/>
              </a:spcBef>
              <a:spcAft>
                <a:spcPts val="0"/>
              </a:spcAft>
              <a:buSzPts val="4200"/>
              <a:buNone/>
              <a:defRPr/>
            </a:lvl8pPr>
            <a:lvl9pPr lvl="8" algn="ctr">
              <a:lnSpc>
                <a:spcPct val="100000"/>
              </a:lnSpc>
              <a:spcBef>
                <a:spcPts val="0"/>
              </a:spcBef>
              <a:spcAft>
                <a:spcPts val="0"/>
              </a:spcAft>
              <a:buSzPts val="4200"/>
              <a:buNone/>
              <a:defRPr/>
            </a:lvl9pPr>
          </a:lstStyle>
          <a:p/>
        </p:txBody>
      </p:sp>
      <p:sp>
        <p:nvSpPr>
          <p:cNvPr id="24" name="Google Shape;24;p2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sp>
        <p:nvSpPr>
          <p:cNvPr id="26" name="Google Shape;26;p28"/>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4200"/>
              <a:buNone/>
              <a:defRPr/>
            </a:lvl1pPr>
            <a:lvl2pPr lvl="1" algn="l">
              <a:lnSpc>
                <a:spcPct val="100000"/>
              </a:lnSpc>
              <a:spcBef>
                <a:spcPts val="0"/>
              </a:spcBef>
              <a:spcAft>
                <a:spcPts val="0"/>
              </a:spcAft>
              <a:buSzPts val="4200"/>
              <a:buNone/>
              <a:defRPr/>
            </a:lvl2pPr>
            <a:lvl3pPr lvl="2" algn="l">
              <a:lnSpc>
                <a:spcPct val="100000"/>
              </a:lnSpc>
              <a:spcBef>
                <a:spcPts val="0"/>
              </a:spcBef>
              <a:spcAft>
                <a:spcPts val="0"/>
              </a:spcAft>
              <a:buSzPts val="4200"/>
              <a:buNone/>
              <a:defRPr/>
            </a:lvl3pPr>
            <a:lvl4pPr lvl="3" algn="l">
              <a:lnSpc>
                <a:spcPct val="100000"/>
              </a:lnSpc>
              <a:spcBef>
                <a:spcPts val="0"/>
              </a:spcBef>
              <a:spcAft>
                <a:spcPts val="0"/>
              </a:spcAft>
              <a:buSzPts val="4200"/>
              <a:buNone/>
              <a:defRPr/>
            </a:lvl4pPr>
            <a:lvl5pPr lvl="4" algn="l">
              <a:lnSpc>
                <a:spcPct val="100000"/>
              </a:lnSpc>
              <a:spcBef>
                <a:spcPts val="0"/>
              </a:spcBef>
              <a:spcAft>
                <a:spcPts val="0"/>
              </a:spcAft>
              <a:buSzPts val="4200"/>
              <a:buNone/>
              <a:defRPr/>
            </a:lvl5pPr>
            <a:lvl6pPr lvl="5" algn="l">
              <a:lnSpc>
                <a:spcPct val="100000"/>
              </a:lnSpc>
              <a:spcBef>
                <a:spcPts val="0"/>
              </a:spcBef>
              <a:spcAft>
                <a:spcPts val="0"/>
              </a:spcAft>
              <a:buSzPts val="4200"/>
              <a:buNone/>
              <a:defRPr/>
            </a:lvl6pPr>
            <a:lvl7pPr lvl="6" algn="l">
              <a:lnSpc>
                <a:spcPct val="100000"/>
              </a:lnSpc>
              <a:spcBef>
                <a:spcPts val="0"/>
              </a:spcBef>
              <a:spcAft>
                <a:spcPts val="0"/>
              </a:spcAft>
              <a:buSzPts val="4200"/>
              <a:buNone/>
              <a:defRPr/>
            </a:lvl7pPr>
            <a:lvl8pPr lvl="7" algn="l">
              <a:lnSpc>
                <a:spcPct val="100000"/>
              </a:lnSpc>
              <a:spcBef>
                <a:spcPts val="0"/>
              </a:spcBef>
              <a:spcAft>
                <a:spcPts val="0"/>
              </a:spcAft>
              <a:buSzPts val="4200"/>
              <a:buNone/>
              <a:defRPr/>
            </a:lvl8pPr>
            <a:lvl9pPr lvl="8" algn="l">
              <a:lnSpc>
                <a:spcPct val="100000"/>
              </a:lnSpc>
              <a:spcBef>
                <a:spcPts val="0"/>
              </a:spcBef>
              <a:spcAft>
                <a:spcPts val="0"/>
              </a:spcAft>
              <a:buSzPts val="4200"/>
              <a:buNone/>
              <a:defRPr/>
            </a:lvl9pPr>
          </a:lstStyle>
          <a:p/>
        </p:txBody>
      </p:sp>
      <p:sp>
        <p:nvSpPr>
          <p:cNvPr id="27" name="Google Shape;27;p28"/>
          <p:cNvSpPr txBox="1"/>
          <p:nvPr>
            <p:ph idx="1" type="body"/>
          </p:nvPr>
        </p:nvSpPr>
        <p:spPr>
          <a:xfrm>
            <a:off x="311700" y="1225225"/>
            <a:ext cx="3999900" cy="33540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8" name="Google Shape;28;p28"/>
          <p:cNvSpPr txBox="1"/>
          <p:nvPr>
            <p:ph idx="2" type="body"/>
          </p:nvPr>
        </p:nvSpPr>
        <p:spPr>
          <a:xfrm>
            <a:off x="4832400" y="1225225"/>
            <a:ext cx="3999900" cy="33540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9" name="Google Shape;29;p2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0" name="Shape 30"/>
        <p:cNvGrpSpPr/>
        <p:nvPr/>
      </p:nvGrpSpPr>
      <p:grpSpPr>
        <a:xfrm>
          <a:off x="0" y="0"/>
          <a:ext cx="0" cy="0"/>
          <a:chOff x="0" y="0"/>
          <a:chExt cx="0" cy="0"/>
        </a:xfrm>
      </p:grpSpPr>
      <p:sp>
        <p:nvSpPr>
          <p:cNvPr id="31" name="Google Shape;31;p29"/>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4200"/>
              <a:buNone/>
              <a:defRPr/>
            </a:lvl1pPr>
            <a:lvl2pPr lvl="1" algn="l">
              <a:lnSpc>
                <a:spcPct val="100000"/>
              </a:lnSpc>
              <a:spcBef>
                <a:spcPts val="0"/>
              </a:spcBef>
              <a:spcAft>
                <a:spcPts val="0"/>
              </a:spcAft>
              <a:buSzPts val="4200"/>
              <a:buNone/>
              <a:defRPr/>
            </a:lvl2pPr>
            <a:lvl3pPr lvl="2" algn="l">
              <a:lnSpc>
                <a:spcPct val="100000"/>
              </a:lnSpc>
              <a:spcBef>
                <a:spcPts val="0"/>
              </a:spcBef>
              <a:spcAft>
                <a:spcPts val="0"/>
              </a:spcAft>
              <a:buSzPts val="4200"/>
              <a:buNone/>
              <a:defRPr/>
            </a:lvl3pPr>
            <a:lvl4pPr lvl="3" algn="l">
              <a:lnSpc>
                <a:spcPct val="100000"/>
              </a:lnSpc>
              <a:spcBef>
                <a:spcPts val="0"/>
              </a:spcBef>
              <a:spcAft>
                <a:spcPts val="0"/>
              </a:spcAft>
              <a:buSzPts val="4200"/>
              <a:buNone/>
              <a:defRPr/>
            </a:lvl4pPr>
            <a:lvl5pPr lvl="4" algn="l">
              <a:lnSpc>
                <a:spcPct val="100000"/>
              </a:lnSpc>
              <a:spcBef>
                <a:spcPts val="0"/>
              </a:spcBef>
              <a:spcAft>
                <a:spcPts val="0"/>
              </a:spcAft>
              <a:buSzPts val="4200"/>
              <a:buNone/>
              <a:defRPr/>
            </a:lvl5pPr>
            <a:lvl6pPr lvl="5" algn="l">
              <a:lnSpc>
                <a:spcPct val="100000"/>
              </a:lnSpc>
              <a:spcBef>
                <a:spcPts val="0"/>
              </a:spcBef>
              <a:spcAft>
                <a:spcPts val="0"/>
              </a:spcAft>
              <a:buSzPts val="4200"/>
              <a:buNone/>
              <a:defRPr/>
            </a:lvl6pPr>
            <a:lvl7pPr lvl="6" algn="l">
              <a:lnSpc>
                <a:spcPct val="100000"/>
              </a:lnSpc>
              <a:spcBef>
                <a:spcPts val="0"/>
              </a:spcBef>
              <a:spcAft>
                <a:spcPts val="0"/>
              </a:spcAft>
              <a:buSzPts val="4200"/>
              <a:buNone/>
              <a:defRPr/>
            </a:lvl7pPr>
            <a:lvl8pPr lvl="7" algn="l">
              <a:lnSpc>
                <a:spcPct val="100000"/>
              </a:lnSpc>
              <a:spcBef>
                <a:spcPts val="0"/>
              </a:spcBef>
              <a:spcAft>
                <a:spcPts val="0"/>
              </a:spcAft>
              <a:buSzPts val="4200"/>
              <a:buNone/>
              <a:defRPr/>
            </a:lvl8pPr>
            <a:lvl9pPr lvl="8" algn="l">
              <a:lnSpc>
                <a:spcPct val="100000"/>
              </a:lnSpc>
              <a:spcBef>
                <a:spcPts val="0"/>
              </a:spcBef>
              <a:spcAft>
                <a:spcPts val="0"/>
              </a:spcAft>
              <a:buSzPts val="4200"/>
              <a:buNone/>
              <a:defRPr/>
            </a:lvl9pPr>
          </a:lstStyle>
          <a:p/>
        </p:txBody>
      </p:sp>
      <p:sp>
        <p:nvSpPr>
          <p:cNvPr id="32" name="Google Shape;32;p2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3" name="Shape 33"/>
        <p:cNvGrpSpPr/>
        <p:nvPr/>
      </p:nvGrpSpPr>
      <p:grpSpPr>
        <a:xfrm>
          <a:off x="0" y="0"/>
          <a:ext cx="0" cy="0"/>
          <a:chOff x="0" y="0"/>
          <a:chExt cx="0" cy="0"/>
        </a:xfrm>
      </p:grpSpPr>
      <p:sp>
        <p:nvSpPr>
          <p:cNvPr id="34" name="Google Shape;34;p30"/>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3000"/>
              <a:buNone/>
              <a:defRPr sz="3000"/>
            </a:lvl1pPr>
            <a:lvl2pPr lvl="1" algn="l">
              <a:lnSpc>
                <a:spcPct val="100000"/>
              </a:lnSpc>
              <a:spcBef>
                <a:spcPts val="0"/>
              </a:spcBef>
              <a:spcAft>
                <a:spcPts val="0"/>
              </a:spcAft>
              <a:buSzPts val="3000"/>
              <a:buNone/>
              <a:defRPr sz="3000"/>
            </a:lvl2pPr>
            <a:lvl3pPr lvl="2" algn="l">
              <a:lnSpc>
                <a:spcPct val="100000"/>
              </a:lnSpc>
              <a:spcBef>
                <a:spcPts val="0"/>
              </a:spcBef>
              <a:spcAft>
                <a:spcPts val="0"/>
              </a:spcAft>
              <a:buSzPts val="3000"/>
              <a:buNone/>
              <a:defRPr sz="3000"/>
            </a:lvl3pPr>
            <a:lvl4pPr lvl="3" algn="l">
              <a:lnSpc>
                <a:spcPct val="100000"/>
              </a:lnSpc>
              <a:spcBef>
                <a:spcPts val="0"/>
              </a:spcBef>
              <a:spcAft>
                <a:spcPts val="0"/>
              </a:spcAft>
              <a:buSzPts val="3000"/>
              <a:buNone/>
              <a:defRPr sz="3000"/>
            </a:lvl4pPr>
            <a:lvl5pPr lvl="4" algn="l">
              <a:lnSpc>
                <a:spcPct val="100000"/>
              </a:lnSpc>
              <a:spcBef>
                <a:spcPts val="0"/>
              </a:spcBef>
              <a:spcAft>
                <a:spcPts val="0"/>
              </a:spcAft>
              <a:buSzPts val="3000"/>
              <a:buNone/>
              <a:defRPr sz="3000"/>
            </a:lvl5pPr>
            <a:lvl6pPr lvl="5" algn="l">
              <a:lnSpc>
                <a:spcPct val="100000"/>
              </a:lnSpc>
              <a:spcBef>
                <a:spcPts val="0"/>
              </a:spcBef>
              <a:spcAft>
                <a:spcPts val="0"/>
              </a:spcAft>
              <a:buSzPts val="3000"/>
              <a:buNone/>
              <a:defRPr sz="3000"/>
            </a:lvl6pPr>
            <a:lvl7pPr lvl="6" algn="l">
              <a:lnSpc>
                <a:spcPct val="100000"/>
              </a:lnSpc>
              <a:spcBef>
                <a:spcPts val="0"/>
              </a:spcBef>
              <a:spcAft>
                <a:spcPts val="0"/>
              </a:spcAft>
              <a:buSzPts val="3000"/>
              <a:buNone/>
              <a:defRPr sz="3000"/>
            </a:lvl7pPr>
            <a:lvl8pPr lvl="7" algn="l">
              <a:lnSpc>
                <a:spcPct val="100000"/>
              </a:lnSpc>
              <a:spcBef>
                <a:spcPts val="0"/>
              </a:spcBef>
              <a:spcAft>
                <a:spcPts val="0"/>
              </a:spcAft>
              <a:buSzPts val="3000"/>
              <a:buNone/>
              <a:defRPr sz="3000"/>
            </a:lvl8pPr>
            <a:lvl9pPr lvl="8" algn="l">
              <a:lnSpc>
                <a:spcPct val="100000"/>
              </a:lnSpc>
              <a:spcBef>
                <a:spcPts val="0"/>
              </a:spcBef>
              <a:spcAft>
                <a:spcPts val="0"/>
              </a:spcAft>
              <a:buSzPts val="3000"/>
              <a:buNone/>
              <a:defRPr sz="3000"/>
            </a:lvl9pPr>
          </a:lstStyle>
          <a:p/>
        </p:txBody>
      </p:sp>
      <p:sp>
        <p:nvSpPr>
          <p:cNvPr id="35" name="Google Shape;35;p30"/>
          <p:cNvSpPr txBox="1"/>
          <p:nvPr>
            <p:ph idx="1" type="body"/>
          </p:nvPr>
        </p:nvSpPr>
        <p:spPr>
          <a:xfrm>
            <a:off x="311700" y="1399400"/>
            <a:ext cx="2808000" cy="27849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6" name="Google Shape;36;p3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7" name="Shape 37"/>
        <p:cNvGrpSpPr/>
        <p:nvPr/>
      </p:nvGrpSpPr>
      <p:grpSpPr>
        <a:xfrm>
          <a:off x="0" y="0"/>
          <a:ext cx="0" cy="0"/>
          <a:chOff x="0" y="0"/>
          <a:chExt cx="0" cy="0"/>
        </a:xfrm>
      </p:grpSpPr>
      <p:sp>
        <p:nvSpPr>
          <p:cNvPr id="38" name="Google Shape;38;p31"/>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31"/>
          <p:cNvSpPr txBox="1"/>
          <p:nvPr>
            <p:ph type="title"/>
          </p:nvPr>
        </p:nvSpPr>
        <p:spPr>
          <a:xfrm>
            <a:off x="490250" y="450150"/>
            <a:ext cx="5878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0" name="Google Shape;40;p3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32"/>
          <p:cNvSpPr/>
          <p:nvPr/>
        </p:nvSpPr>
        <p:spPr>
          <a:xfrm>
            <a:off x="4572000" y="-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43" name="Google Shape;43;p32"/>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4" name="Google Shape;44;p32"/>
          <p:cNvSpPr txBox="1"/>
          <p:nvPr>
            <p:ph type="title"/>
          </p:nvPr>
        </p:nvSpPr>
        <p:spPr>
          <a:xfrm>
            <a:off x="265500" y="929275"/>
            <a:ext cx="4045200" cy="17862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2"/>
              </a:buClr>
              <a:buSzPts val="4200"/>
              <a:buNone/>
              <a:defRPr>
                <a:solidFill>
                  <a:schemeClr val="lt2"/>
                </a:solidFill>
              </a:defRPr>
            </a:lvl1pPr>
            <a:lvl2pPr lvl="1" algn="ctr">
              <a:lnSpc>
                <a:spcPct val="100000"/>
              </a:lnSpc>
              <a:spcBef>
                <a:spcPts val="0"/>
              </a:spcBef>
              <a:spcAft>
                <a:spcPts val="0"/>
              </a:spcAft>
              <a:buClr>
                <a:schemeClr val="lt2"/>
              </a:buClr>
              <a:buSzPts val="4200"/>
              <a:buNone/>
              <a:defRPr>
                <a:solidFill>
                  <a:schemeClr val="lt2"/>
                </a:solidFill>
              </a:defRPr>
            </a:lvl2pPr>
            <a:lvl3pPr lvl="2" algn="ctr">
              <a:lnSpc>
                <a:spcPct val="100000"/>
              </a:lnSpc>
              <a:spcBef>
                <a:spcPts val="0"/>
              </a:spcBef>
              <a:spcAft>
                <a:spcPts val="0"/>
              </a:spcAft>
              <a:buClr>
                <a:schemeClr val="lt2"/>
              </a:buClr>
              <a:buSzPts val="4200"/>
              <a:buNone/>
              <a:defRPr>
                <a:solidFill>
                  <a:schemeClr val="lt2"/>
                </a:solidFill>
              </a:defRPr>
            </a:lvl3pPr>
            <a:lvl4pPr lvl="3" algn="ctr">
              <a:lnSpc>
                <a:spcPct val="100000"/>
              </a:lnSpc>
              <a:spcBef>
                <a:spcPts val="0"/>
              </a:spcBef>
              <a:spcAft>
                <a:spcPts val="0"/>
              </a:spcAft>
              <a:buClr>
                <a:schemeClr val="lt2"/>
              </a:buClr>
              <a:buSzPts val="4200"/>
              <a:buNone/>
              <a:defRPr>
                <a:solidFill>
                  <a:schemeClr val="lt2"/>
                </a:solidFill>
              </a:defRPr>
            </a:lvl4pPr>
            <a:lvl5pPr lvl="4" algn="ctr">
              <a:lnSpc>
                <a:spcPct val="100000"/>
              </a:lnSpc>
              <a:spcBef>
                <a:spcPts val="0"/>
              </a:spcBef>
              <a:spcAft>
                <a:spcPts val="0"/>
              </a:spcAft>
              <a:buClr>
                <a:schemeClr val="lt2"/>
              </a:buClr>
              <a:buSzPts val="4200"/>
              <a:buNone/>
              <a:defRPr>
                <a:solidFill>
                  <a:schemeClr val="lt2"/>
                </a:solidFill>
              </a:defRPr>
            </a:lvl5pPr>
            <a:lvl6pPr lvl="5" algn="ctr">
              <a:lnSpc>
                <a:spcPct val="100000"/>
              </a:lnSpc>
              <a:spcBef>
                <a:spcPts val="0"/>
              </a:spcBef>
              <a:spcAft>
                <a:spcPts val="0"/>
              </a:spcAft>
              <a:buClr>
                <a:schemeClr val="lt2"/>
              </a:buClr>
              <a:buSzPts val="4200"/>
              <a:buNone/>
              <a:defRPr>
                <a:solidFill>
                  <a:schemeClr val="lt2"/>
                </a:solidFill>
              </a:defRPr>
            </a:lvl6pPr>
            <a:lvl7pPr lvl="6" algn="ctr">
              <a:lnSpc>
                <a:spcPct val="100000"/>
              </a:lnSpc>
              <a:spcBef>
                <a:spcPts val="0"/>
              </a:spcBef>
              <a:spcAft>
                <a:spcPts val="0"/>
              </a:spcAft>
              <a:buClr>
                <a:schemeClr val="lt2"/>
              </a:buClr>
              <a:buSzPts val="4200"/>
              <a:buNone/>
              <a:defRPr>
                <a:solidFill>
                  <a:schemeClr val="lt2"/>
                </a:solidFill>
              </a:defRPr>
            </a:lvl7pPr>
            <a:lvl8pPr lvl="7" algn="ctr">
              <a:lnSpc>
                <a:spcPct val="100000"/>
              </a:lnSpc>
              <a:spcBef>
                <a:spcPts val="0"/>
              </a:spcBef>
              <a:spcAft>
                <a:spcPts val="0"/>
              </a:spcAft>
              <a:buClr>
                <a:schemeClr val="lt2"/>
              </a:buClr>
              <a:buSzPts val="4200"/>
              <a:buNone/>
              <a:defRPr>
                <a:solidFill>
                  <a:schemeClr val="lt2"/>
                </a:solidFill>
              </a:defRPr>
            </a:lvl8pPr>
            <a:lvl9pPr lvl="8" algn="ctr">
              <a:lnSpc>
                <a:spcPct val="100000"/>
              </a:lnSpc>
              <a:spcBef>
                <a:spcPts val="0"/>
              </a:spcBef>
              <a:spcAft>
                <a:spcPts val="0"/>
              </a:spcAft>
              <a:buClr>
                <a:schemeClr val="lt2"/>
              </a:buClr>
              <a:buSzPts val="4200"/>
              <a:buNone/>
              <a:defRPr>
                <a:solidFill>
                  <a:schemeClr val="lt2"/>
                </a:solidFill>
              </a:defRPr>
            </a:lvl9pPr>
          </a:lstStyle>
          <a:p/>
        </p:txBody>
      </p:sp>
      <p:sp>
        <p:nvSpPr>
          <p:cNvPr id="45" name="Google Shape;45;p32"/>
          <p:cNvSpPr txBox="1"/>
          <p:nvPr>
            <p:ph idx="1" type="subTitle"/>
          </p:nvPr>
        </p:nvSpPr>
        <p:spPr>
          <a:xfrm>
            <a:off x="265500" y="2769001"/>
            <a:ext cx="4045200" cy="1574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400"/>
              <a:buFont typeface="Economica"/>
              <a:buNone/>
              <a:defRPr sz="2400">
                <a:latin typeface="Economica"/>
                <a:ea typeface="Economica"/>
                <a:cs typeface="Economica"/>
                <a:sym typeface="Economica"/>
              </a:defRPr>
            </a:lvl1pPr>
            <a:lvl2pPr lvl="1" algn="ctr">
              <a:lnSpc>
                <a:spcPct val="100000"/>
              </a:lnSpc>
              <a:spcBef>
                <a:spcPts val="0"/>
              </a:spcBef>
              <a:spcAft>
                <a:spcPts val="0"/>
              </a:spcAft>
              <a:buSzPts val="2400"/>
              <a:buFont typeface="Economica"/>
              <a:buNone/>
              <a:defRPr sz="2400">
                <a:latin typeface="Economica"/>
                <a:ea typeface="Economica"/>
                <a:cs typeface="Economica"/>
                <a:sym typeface="Economica"/>
              </a:defRPr>
            </a:lvl2pPr>
            <a:lvl3pPr lvl="2" algn="ctr">
              <a:lnSpc>
                <a:spcPct val="100000"/>
              </a:lnSpc>
              <a:spcBef>
                <a:spcPts val="0"/>
              </a:spcBef>
              <a:spcAft>
                <a:spcPts val="0"/>
              </a:spcAft>
              <a:buSzPts val="2400"/>
              <a:buFont typeface="Economica"/>
              <a:buNone/>
              <a:defRPr sz="2400">
                <a:latin typeface="Economica"/>
                <a:ea typeface="Economica"/>
                <a:cs typeface="Economica"/>
                <a:sym typeface="Economica"/>
              </a:defRPr>
            </a:lvl3pPr>
            <a:lvl4pPr lvl="3" algn="ctr">
              <a:lnSpc>
                <a:spcPct val="100000"/>
              </a:lnSpc>
              <a:spcBef>
                <a:spcPts val="0"/>
              </a:spcBef>
              <a:spcAft>
                <a:spcPts val="0"/>
              </a:spcAft>
              <a:buSzPts val="2400"/>
              <a:buFont typeface="Economica"/>
              <a:buNone/>
              <a:defRPr sz="2400">
                <a:latin typeface="Economica"/>
                <a:ea typeface="Economica"/>
                <a:cs typeface="Economica"/>
                <a:sym typeface="Economica"/>
              </a:defRPr>
            </a:lvl4pPr>
            <a:lvl5pPr lvl="4" algn="ctr">
              <a:lnSpc>
                <a:spcPct val="100000"/>
              </a:lnSpc>
              <a:spcBef>
                <a:spcPts val="0"/>
              </a:spcBef>
              <a:spcAft>
                <a:spcPts val="0"/>
              </a:spcAft>
              <a:buSzPts val="2400"/>
              <a:buFont typeface="Economica"/>
              <a:buNone/>
              <a:defRPr sz="2400">
                <a:latin typeface="Economica"/>
                <a:ea typeface="Economica"/>
                <a:cs typeface="Economica"/>
                <a:sym typeface="Economica"/>
              </a:defRPr>
            </a:lvl5pPr>
            <a:lvl6pPr lvl="5" algn="ctr">
              <a:lnSpc>
                <a:spcPct val="100000"/>
              </a:lnSpc>
              <a:spcBef>
                <a:spcPts val="0"/>
              </a:spcBef>
              <a:spcAft>
                <a:spcPts val="0"/>
              </a:spcAft>
              <a:buSzPts val="2400"/>
              <a:buFont typeface="Economica"/>
              <a:buNone/>
              <a:defRPr sz="2400">
                <a:latin typeface="Economica"/>
                <a:ea typeface="Economica"/>
                <a:cs typeface="Economica"/>
                <a:sym typeface="Economica"/>
              </a:defRPr>
            </a:lvl6pPr>
            <a:lvl7pPr lvl="6" algn="ctr">
              <a:lnSpc>
                <a:spcPct val="100000"/>
              </a:lnSpc>
              <a:spcBef>
                <a:spcPts val="0"/>
              </a:spcBef>
              <a:spcAft>
                <a:spcPts val="0"/>
              </a:spcAft>
              <a:buSzPts val="2400"/>
              <a:buFont typeface="Economica"/>
              <a:buNone/>
              <a:defRPr sz="2400">
                <a:latin typeface="Economica"/>
                <a:ea typeface="Economica"/>
                <a:cs typeface="Economica"/>
                <a:sym typeface="Economica"/>
              </a:defRPr>
            </a:lvl7pPr>
            <a:lvl8pPr lvl="7" algn="ctr">
              <a:lnSpc>
                <a:spcPct val="100000"/>
              </a:lnSpc>
              <a:spcBef>
                <a:spcPts val="0"/>
              </a:spcBef>
              <a:spcAft>
                <a:spcPts val="0"/>
              </a:spcAft>
              <a:buSzPts val="2400"/>
              <a:buFont typeface="Economica"/>
              <a:buNone/>
              <a:defRPr sz="2400">
                <a:latin typeface="Economica"/>
                <a:ea typeface="Economica"/>
                <a:cs typeface="Economica"/>
                <a:sym typeface="Economica"/>
              </a:defRPr>
            </a:lvl8pPr>
            <a:lvl9pPr lvl="8" algn="ctr">
              <a:lnSpc>
                <a:spcPct val="100000"/>
              </a:lnSpc>
              <a:spcBef>
                <a:spcPts val="0"/>
              </a:spcBef>
              <a:spcAft>
                <a:spcPts val="0"/>
              </a:spcAft>
              <a:buSzPts val="2400"/>
              <a:buFont typeface="Economica"/>
              <a:buNone/>
              <a:defRPr sz="2400">
                <a:latin typeface="Economica"/>
                <a:ea typeface="Economica"/>
                <a:cs typeface="Economica"/>
                <a:sym typeface="Economica"/>
              </a:defRPr>
            </a:lvl9pPr>
          </a:lstStyle>
          <a:p/>
        </p:txBody>
      </p:sp>
      <p:sp>
        <p:nvSpPr>
          <p:cNvPr id="46" name="Google Shape;46;p32"/>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Clr>
                <a:schemeClr val="lt1"/>
              </a:buClr>
              <a:buSzPts val="1800"/>
              <a:buChar char="●"/>
              <a:defRPr>
                <a:solidFill>
                  <a:schemeClr val="lt1"/>
                </a:solidFill>
              </a:defRPr>
            </a:lvl1pPr>
            <a:lvl2pPr indent="-317500" lvl="1" marL="914400" algn="l">
              <a:lnSpc>
                <a:spcPct val="115000"/>
              </a:lnSpc>
              <a:spcBef>
                <a:spcPts val="0"/>
              </a:spcBef>
              <a:spcAft>
                <a:spcPts val="0"/>
              </a:spcAft>
              <a:buClr>
                <a:schemeClr val="lt1"/>
              </a:buClr>
              <a:buSzPts val="1400"/>
              <a:buChar char="○"/>
              <a:defRPr>
                <a:solidFill>
                  <a:schemeClr val="lt1"/>
                </a:solidFill>
              </a:defRPr>
            </a:lvl2pPr>
            <a:lvl3pPr indent="-317500" lvl="2" marL="1371600" algn="l">
              <a:lnSpc>
                <a:spcPct val="115000"/>
              </a:lnSpc>
              <a:spcBef>
                <a:spcPts val="0"/>
              </a:spcBef>
              <a:spcAft>
                <a:spcPts val="0"/>
              </a:spcAft>
              <a:buClr>
                <a:schemeClr val="lt1"/>
              </a:buClr>
              <a:buSzPts val="1400"/>
              <a:buChar char="■"/>
              <a:defRPr>
                <a:solidFill>
                  <a:schemeClr val="lt1"/>
                </a:solidFill>
              </a:defRPr>
            </a:lvl3pPr>
            <a:lvl4pPr indent="-317500" lvl="3" marL="1828800" algn="l">
              <a:lnSpc>
                <a:spcPct val="115000"/>
              </a:lnSpc>
              <a:spcBef>
                <a:spcPts val="0"/>
              </a:spcBef>
              <a:spcAft>
                <a:spcPts val="0"/>
              </a:spcAft>
              <a:buClr>
                <a:schemeClr val="lt1"/>
              </a:buClr>
              <a:buSzPts val="1400"/>
              <a:buChar char="●"/>
              <a:defRPr>
                <a:solidFill>
                  <a:schemeClr val="lt1"/>
                </a:solidFill>
              </a:defRPr>
            </a:lvl4pPr>
            <a:lvl5pPr indent="-317500" lvl="4" marL="2286000" algn="l">
              <a:lnSpc>
                <a:spcPct val="115000"/>
              </a:lnSpc>
              <a:spcBef>
                <a:spcPts val="0"/>
              </a:spcBef>
              <a:spcAft>
                <a:spcPts val="0"/>
              </a:spcAft>
              <a:buClr>
                <a:schemeClr val="lt1"/>
              </a:buClr>
              <a:buSzPts val="1400"/>
              <a:buChar char="○"/>
              <a:defRPr>
                <a:solidFill>
                  <a:schemeClr val="lt1"/>
                </a:solidFill>
              </a:defRPr>
            </a:lvl5pPr>
            <a:lvl6pPr indent="-317500" lvl="5" marL="2743200" algn="l">
              <a:lnSpc>
                <a:spcPct val="115000"/>
              </a:lnSpc>
              <a:spcBef>
                <a:spcPts val="0"/>
              </a:spcBef>
              <a:spcAft>
                <a:spcPts val="0"/>
              </a:spcAft>
              <a:buClr>
                <a:schemeClr val="lt1"/>
              </a:buClr>
              <a:buSzPts val="1400"/>
              <a:buChar char="■"/>
              <a:defRPr>
                <a:solidFill>
                  <a:schemeClr val="lt1"/>
                </a:solidFill>
              </a:defRPr>
            </a:lvl6pPr>
            <a:lvl7pPr indent="-317500" lvl="6" marL="3200400" algn="l">
              <a:lnSpc>
                <a:spcPct val="115000"/>
              </a:lnSpc>
              <a:spcBef>
                <a:spcPts val="0"/>
              </a:spcBef>
              <a:spcAft>
                <a:spcPts val="0"/>
              </a:spcAft>
              <a:buClr>
                <a:schemeClr val="lt1"/>
              </a:buClr>
              <a:buSzPts val="1400"/>
              <a:buChar char="●"/>
              <a:defRPr>
                <a:solidFill>
                  <a:schemeClr val="lt1"/>
                </a:solidFill>
              </a:defRPr>
            </a:lvl7pPr>
            <a:lvl8pPr indent="-317500" lvl="7" marL="3657600" algn="l">
              <a:lnSpc>
                <a:spcPct val="115000"/>
              </a:lnSpc>
              <a:spcBef>
                <a:spcPts val="0"/>
              </a:spcBef>
              <a:spcAft>
                <a:spcPts val="0"/>
              </a:spcAft>
              <a:buClr>
                <a:schemeClr val="lt1"/>
              </a:buClr>
              <a:buSzPts val="1400"/>
              <a:buChar char="○"/>
              <a:defRPr>
                <a:solidFill>
                  <a:schemeClr val="lt1"/>
                </a:solidFill>
              </a:defRPr>
            </a:lvl8pPr>
            <a:lvl9pPr indent="-317500" lvl="8" marL="4114800" algn="l">
              <a:lnSpc>
                <a:spcPct val="115000"/>
              </a:lnSpc>
              <a:spcBef>
                <a:spcPts val="0"/>
              </a:spcBef>
              <a:spcAft>
                <a:spcPts val="0"/>
              </a:spcAft>
              <a:buClr>
                <a:schemeClr val="lt1"/>
              </a:buClr>
              <a:buSzPts val="1400"/>
              <a:buChar char="■"/>
              <a:defRPr>
                <a:solidFill>
                  <a:schemeClr val="lt1"/>
                </a:solidFill>
              </a:defRPr>
            </a:lvl9pPr>
          </a:lstStyle>
          <a:p/>
        </p:txBody>
      </p:sp>
      <p:sp>
        <p:nvSpPr>
          <p:cNvPr id="47" name="Google Shape;47;p3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8" name="Shape 48"/>
        <p:cNvGrpSpPr/>
        <p:nvPr/>
      </p:nvGrpSpPr>
      <p:grpSpPr>
        <a:xfrm>
          <a:off x="0" y="0"/>
          <a:ext cx="0" cy="0"/>
          <a:chOff x="0" y="0"/>
          <a:chExt cx="0" cy="0"/>
        </a:xfrm>
      </p:grpSpPr>
      <p:sp>
        <p:nvSpPr>
          <p:cNvPr id="49" name="Google Shape;49;p33"/>
          <p:cNvSpPr txBox="1"/>
          <p:nvPr>
            <p:ph idx="1" type="body"/>
          </p:nvPr>
        </p:nvSpPr>
        <p:spPr>
          <a:xfrm>
            <a:off x="319500" y="4218925"/>
            <a:ext cx="5998800" cy="5988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2400"/>
              <a:buFont typeface="Economica"/>
              <a:buNone/>
              <a:defRPr sz="2400">
                <a:latin typeface="Economica"/>
                <a:ea typeface="Economica"/>
                <a:cs typeface="Economica"/>
                <a:sym typeface="Economica"/>
              </a:defRPr>
            </a:lvl1pPr>
          </a:lstStyle>
          <a:p/>
        </p:txBody>
      </p:sp>
      <p:sp>
        <p:nvSpPr>
          <p:cNvPr id="50" name="Google Shape;50;p3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luxe">
    <p:bg>
      <p:bgPr>
        <a:solidFill>
          <a:srgbClr val="FFFFFF"/>
        </a:solidFill>
      </p:bgPr>
    </p:bg>
    <p:spTree>
      <p:nvGrpSpPr>
        <p:cNvPr id="5" name="Shape 5"/>
        <p:cNvGrpSpPr/>
        <p:nvPr/>
      </p:nvGrpSpPr>
      <p:grpSpPr>
        <a:xfrm>
          <a:off x="0" y="0"/>
          <a:ext cx="0" cy="0"/>
          <a:chOff x="0" y="0"/>
          <a:chExt cx="0" cy="0"/>
        </a:xfrm>
      </p:grpSpPr>
      <p:sp>
        <p:nvSpPr>
          <p:cNvPr id="6" name="Google Shape;6;p24"/>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rmAutofit/>
          </a:bodyPr>
          <a:lstStyle>
            <a:lvl1pPr lvl="0"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1pPr>
            <a:lvl2pPr lvl="1"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2pPr>
            <a:lvl3pPr lvl="2"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3pPr>
            <a:lvl4pPr lvl="3"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4pPr>
            <a:lvl5pPr lvl="4"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5pPr>
            <a:lvl6pPr lvl="5"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6pPr>
            <a:lvl7pPr lvl="6"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7pPr>
            <a:lvl8pPr lvl="7"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8pPr>
            <a:lvl9pPr lvl="8"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9pPr>
          </a:lstStyle>
          <a:p/>
        </p:txBody>
      </p:sp>
      <p:sp>
        <p:nvSpPr>
          <p:cNvPr id="7" name="Google Shape;7;p24"/>
          <p:cNvSpPr txBox="1"/>
          <p:nvPr>
            <p:ph idx="1" type="body"/>
          </p:nvPr>
        </p:nvSpPr>
        <p:spPr>
          <a:xfrm>
            <a:off x="311700" y="1225225"/>
            <a:ext cx="8520600" cy="33540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1"/>
              </a:buClr>
              <a:buSzPts val="1800"/>
              <a:buFont typeface="Open Sans"/>
              <a:buChar char="●"/>
              <a:defRPr b="0" i="0" sz="1800" u="none" cap="none" strike="noStrike">
                <a:solidFill>
                  <a:schemeClr val="dk1"/>
                </a:solidFill>
                <a:latin typeface="Open Sans"/>
                <a:ea typeface="Open Sans"/>
                <a:cs typeface="Open Sans"/>
                <a:sym typeface="Open Sans"/>
              </a:defRPr>
            </a:lvl1pPr>
            <a:lvl2pPr indent="-317500" lvl="1" marL="914400" marR="0" rtl="0" algn="l">
              <a:lnSpc>
                <a:spcPct val="115000"/>
              </a:lnSpc>
              <a:spcBef>
                <a:spcPts val="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2pPr>
            <a:lvl3pPr indent="-317500" lvl="2" marL="1371600" marR="0" rtl="0" algn="l">
              <a:lnSpc>
                <a:spcPct val="115000"/>
              </a:lnSpc>
              <a:spcBef>
                <a:spcPts val="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3pPr>
            <a:lvl4pPr indent="-317500" lvl="3" marL="1828800" marR="0" rtl="0" algn="l">
              <a:lnSpc>
                <a:spcPct val="115000"/>
              </a:lnSpc>
              <a:spcBef>
                <a:spcPts val="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4pPr>
            <a:lvl5pPr indent="-317500" lvl="4" marL="2286000" marR="0" rtl="0" algn="l">
              <a:lnSpc>
                <a:spcPct val="115000"/>
              </a:lnSpc>
              <a:spcBef>
                <a:spcPts val="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5pPr>
            <a:lvl6pPr indent="-317500" lvl="5" marL="2743200" marR="0" rtl="0" algn="l">
              <a:lnSpc>
                <a:spcPct val="115000"/>
              </a:lnSpc>
              <a:spcBef>
                <a:spcPts val="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6pPr>
            <a:lvl7pPr indent="-317500" lvl="6" marL="3200400" marR="0" rtl="0" algn="l">
              <a:lnSpc>
                <a:spcPct val="115000"/>
              </a:lnSpc>
              <a:spcBef>
                <a:spcPts val="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7pPr>
            <a:lvl8pPr indent="-317500" lvl="7" marL="3657600" marR="0" rtl="0" algn="l">
              <a:lnSpc>
                <a:spcPct val="115000"/>
              </a:lnSpc>
              <a:spcBef>
                <a:spcPts val="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8pPr>
            <a:lvl9pPr indent="-317500" lvl="8" marL="4114800" marR="0" rtl="0" algn="l">
              <a:lnSpc>
                <a:spcPct val="115000"/>
              </a:lnSpc>
              <a:spcBef>
                <a:spcPts val="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9pPr>
          </a:lstStyle>
          <a:p/>
        </p:txBody>
      </p:sp>
      <p:sp>
        <p:nvSpPr>
          <p:cNvPr id="8" name="Google Shape;8;p2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6.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6.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6.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png"/><Relationship Id="rId4" Type="http://schemas.openxmlformats.org/officeDocument/2006/relationships/hyperlink" Target="https://docs.google.com/document/d/1_VDZ9TrxiEQ_naQuc4e9N3CAcm2X1Y9S/edit" TargetMode="External"/><Relationship Id="rId5" Type="http://schemas.openxmlformats.org/officeDocument/2006/relationships/hyperlink" Target="https://docs.google.com/document/d/1SaMLR5-r2dkOqH4VYkrgckzfLrawhUN7/edit"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hyperlink" Target="https://docs.google.com/document/d/1Vu59YJo6Him1eYpwIYDbD6jXoRSdTfcz/edit" TargetMode="External"/><Relationship Id="rId4" Type="http://schemas.openxmlformats.org/officeDocument/2006/relationships/hyperlink" Target="https://docs.google.com/document/d/1Y1U1Xw_sAxBtZ0YzJnt3NGljuab5-BDqfdZyLk9cH0Y/edit?tab=t.0" TargetMode="External"/><Relationship Id="rId5" Type="http://schemas.openxmlformats.org/officeDocument/2006/relationships/hyperlink" Target="https://docs.google.com/document/d/1Y1U1Xw_sAxBtZ0YzJnt3NGljuab5-BDqfdZyLk9cH0Y/edit?tab=t.0" TargetMode="External"/><Relationship Id="rId6"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rmAutofit/>
          </a:bodyPr>
          <a:lstStyle/>
          <a:p>
            <a:pPr indent="0" lvl="0" marL="0" rtl="0" algn="l">
              <a:lnSpc>
                <a:spcPct val="100000"/>
              </a:lnSpc>
              <a:spcBef>
                <a:spcPts val="0"/>
              </a:spcBef>
              <a:spcAft>
                <a:spcPts val="0"/>
              </a:spcAft>
              <a:buSzPts val="4200"/>
              <a:buNone/>
            </a:pPr>
            <a:r>
              <a:t/>
            </a:r>
            <a:endParaRPr/>
          </a:p>
        </p:txBody>
      </p:sp>
      <p:sp>
        <p:nvSpPr>
          <p:cNvPr id="63" name="Google Shape;63;p1"/>
          <p:cNvSpPr txBox="1"/>
          <p:nvPr>
            <p:ph idx="1" type="body"/>
          </p:nvPr>
        </p:nvSpPr>
        <p:spPr>
          <a:xfrm>
            <a:off x="311700" y="1225225"/>
            <a:ext cx="8520600" cy="33540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1200"/>
              </a:spcAft>
              <a:buSzPts val="1800"/>
              <a:buNone/>
            </a:pPr>
            <a:r>
              <a:t/>
            </a:r>
            <a:endParaRPr/>
          </a:p>
        </p:txBody>
      </p:sp>
      <p:sp>
        <p:nvSpPr>
          <p:cNvPr id="64" name="Google Shape;64;p1"/>
          <p:cNvSpPr/>
          <p:nvPr/>
        </p:nvSpPr>
        <p:spPr>
          <a:xfrm>
            <a:off x="0" y="0"/>
            <a:ext cx="9144000" cy="5143500"/>
          </a:xfrm>
          <a:prstGeom prst="rect">
            <a:avLst/>
          </a:prstGeom>
          <a:solidFill>
            <a:srgbClr val="590B0E"/>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pic>
        <p:nvPicPr>
          <p:cNvPr id="65" name="Google Shape;65;p1"/>
          <p:cNvPicPr preferRelativeResize="0"/>
          <p:nvPr/>
        </p:nvPicPr>
        <p:blipFill rotWithShape="1">
          <a:blip r:embed="rId3">
            <a:alphaModFix/>
          </a:blip>
          <a:srcRect b="0" l="0" r="0" t="0"/>
          <a:stretch/>
        </p:blipFill>
        <p:spPr>
          <a:xfrm>
            <a:off x="2266125" y="490538"/>
            <a:ext cx="4019550" cy="41624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pic>
        <p:nvPicPr>
          <p:cNvPr id="131" name="Google Shape;131;p10"/>
          <p:cNvPicPr preferRelativeResize="0"/>
          <p:nvPr/>
        </p:nvPicPr>
        <p:blipFill rotWithShape="1">
          <a:blip r:embed="rId3">
            <a:alphaModFix/>
          </a:blip>
          <a:srcRect b="0" l="0" r="0" t="0"/>
          <a:stretch/>
        </p:blipFill>
        <p:spPr>
          <a:xfrm>
            <a:off x="302275" y="120575"/>
            <a:ext cx="1093600" cy="1259076"/>
          </a:xfrm>
          <a:prstGeom prst="rect">
            <a:avLst/>
          </a:prstGeom>
          <a:noFill/>
          <a:ln>
            <a:noFill/>
          </a:ln>
        </p:spPr>
      </p:pic>
      <p:sp>
        <p:nvSpPr>
          <p:cNvPr id="132" name="Google Shape;132;p10"/>
          <p:cNvSpPr txBox="1"/>
          <p:nvPr/>
        </p:nvSpPr>
        <p:spPr>
          <a:xfrm>
            <a:off x="108450" y="1502700"/>
            <a:ext cx="9035400" cy="3315600"/>
          </a:xfrm>
          <a:prstGeom prst="rect">
            <a:avLst/>
          </a:prstGeom>
          <a:noFill/>
          <a:ln>
            <a:noFill/>
          </a:ln>
        </p:spPr>
        <p:txBody>
          <a:bodyPr anchorCtr="0" anchor="t" bIns="91425" lIns="91425" spcFirstLastPara="1" rIns="91425" wrap="square" tIns="91425">
            <a:noAutofit/>
          </a:bodyPr>
          <a:lstStyle/>
          <a:p>
            <a:pPr indent="-361950" lvl="0" marL="457200" marR="0" rtl="1" algn="just">
              <a:lnSpc>
                <a:spcPct val="100000"/>
              </a:lnSpc>
              <a:spcBef>
                <a:spcPts val="0"/>
              </a:spcBef>
              <a:spcAft>
                <a:spcPts val="0"/>
              </a:spcAft>
              <a:buClr>
                <a:schemeClr val="dk1"/>
              </a:buClr>
              <a:buSzPts val="2100"/>
              <a:buFont typeface="Arial"/>
              <a:buAutoNum type="arabicPeriod"/>
            </a:pPr>
            <a:r>
              <a:rPr b="1" i="0" lang="en" sz="2100" u="sng" cap="none" strike="noStrike">
                <a:solidFill>
                  <a:schemeClr val="dk1"/>
                </a:solidFill>
                <a:latin typeface="Arial Narrow"/>
                <a:ea typeface="Arial Narrow"/>
                <a:cs typeface="Arial Narrow"/>
                <a:sym typeface="Arial Narrow"/>
              </a:rPr>
              <a:t>طلب للإعلان:</a:t>
            </a:r>
            <a:r>
              <a:rPr b="0" i="0" lang="en" sz="2100" u="none" cap="none" strike="noStrike">
                <a:solidFill>
                  <a:schemeClr val="dk1"/>
                </a:solidFill>
                <a:latin typeface="Arial Narrow"/>
                <a:ea typeface="Arial Narrow"/>
                <a:cs typeface="Arial Narrow"/>
                <a:sym typeface="Arial Narrow"/>
              </a:rPr>
              <a:t> يجب على طالب التوظيف إرسال بريد إلكتروني ل موظف/ة المشتريات و موظف/ة الموارد البشرية مع </a:t>
            </a:r>
            <a:r>
              <a:rPr b="1" i="0" lang="en" sz="2100" u="none" cap="none" strike="noStrike">
                <a:solidFill>
                  <a:schemeClr val="dk1"/>
                </a:solidFill>
                <a:latin typeface="Arial Narrow"/>
                <a:ea typeface="Arial Narrow"/>
                <a:cs typeface="Arial Narrow"/>
                <a:sym typeface="Arial Narrow"/>
              </a:rPr>
              <a:t>وصف المهام</a:t>
            </a:r>
            <a:r>
              <a:rPr b="0" i="0" lang="en" sz="2100" u="none" cap="none" strike="noStrike">
                <a:solidFill>
                  <a:schemeClr val="dk1"/>
                </a:solidFill>
                <a:latin typeface="Arial Narrow"/>
                <a:ea typeface="Arial Narrow"/>
                <a:cs typeface="Arial Narrow"/>
                <a:sym typeface="Arial Narrow"/>
              </a:rPr>
              <a:t> (ToR) للوظيفة و </a:t>
            </a:r>
            <a:r>
              <a:rPr b="1" i="0" lang="en" sz="2100" u="none" cap="none" strike="noStrike">
                <a:solidFill>
                  <a:schemeClr val="dk1"/>
                </a:solidFill>
                <a:latin typeface="Arial Narrow"/>
                <a:ea typeface="Arial Narrow"/>
                <a:cs typeface="Arial Narrow"/>
                <a:sym typeface="Arial Narrow"/>
              </a:rPr>
              <a:t>طلب شراء</a:t>
            </a:r>
            <a:r>
              <a:rPr b="0" i="0" lang="en" sz="2100" u="none" cap="none" strike="noStrike">
                <a:solidFill>
                  <a:schemeClr val="dk1"/>
                </a:solidFill>
                <a:latin typeface="Arial Narrow"/>
                <a:ea typeface="Arial Narrow"/>
                <a:cs typeface="Arial Narrow"/>
                <a:sym typeface="Arial Narrow"/>
              </a:rPr>
              <a:t> (PR)</a:t>
            </a:r>
            <a:r>
              <a:rPr b="1" i="0" lang="en" sz="2100" u="none" cap="none" strike="noStrike">
                <a:solidFill>
                  <a:schemeClr val="dk1"/>
                </a:solidFill>
                <a:latin typeface="Arial Narrow"/>
                <a:ea typeface="Arial Narrow"/>
                <a:cs typeface="Arial Narrow"/>
                <a:sym typeface="Arial Narrow"/>
              </a:rPr>
              <a:t> </a:t>
            </a:r>
            <a:r>
              <a:rPr b="0" i="0" lang="en" sz="2100" u="none" cap="none" strike="noStrike">
                <a:solidFill>
                  <a:schemeClr val="dk1"/>
                </a:solidFill>
                <a:latin typeface="Arial Narrow"/>
                <a:ea typeface="Arial Narrow"/>
                <a:cs typeface="Arial Narrow"/>
                <a:sym typeface="Arial Narrow"/>
              </a:rPr>
              <a:t> قبل موعد التدريب بشهر ونصف على الأقل.</a:t>
            </a:r>
            <a:endParaRPr b="0" i="0" sz="2100" u="none" cap="none" strike="noStrike">
              <a:solidFill>
                <a:schemeClr val="dk1"/>
              </a:solidFill>
              <a:latin typeface="Arial Narrow"/>
              <a:ea typeface="Arial Narrow"/>
              <a:cs typeface="Arial Narrow"/>
              <a:sym typeface="Arial Narrow"/>
            </a:endParaRPr>
          </a:p>
          <a:p>
            <a:pPr indent="0" lvl="0" marL="0" marR="0" rtl="1" algn="just">
              <a:lnSpc>
                <a:spcPct val="100000"/>
              </a:lnSpc>
              <a:spcBef>
                <a:spcPts val="0"/>
              </a:spcBef>
              <a:spcAft>
                <a:spcPts val="0"/>
              </a:spcAft>
              <a:buClr>
                <a:schemeClr val="dk1"/>
              </a:buClr>
              <a:buSzPts val="1100"/>
              <a:buFont typeface="Arial"/>
              <a:buNone/>
            </a:pPr>
            <a:r>
              <a:t/>
            </a:r>
            <a:endParaRPr b="0" i="0" sz="2100" u="none" cap="none" strike="noStrike">
              <a:solidFill>
                <a:schemeClr val="dk1"/>
              </a:solidFill>
              <a:latin typeface="Arial Narrow"/>
              <a:ea typeface="Arial Narrow"/>
              <a:cs typeface="Arial Narrow"/>
              <a:sym typeface="Arial Narrow"/>
            </a:endParaRPr>
          </a:p>
          <a:p>
            <a:pPr indent="-361950" lvl="0" marL="457200" marR="0" rtl="1" algn="just">
              <a:lnSpc>
                <a:spcPct val="100000"/>
              </a:lnSpc>
              <a:spcBef>
                <a:spcPts val="0"/>
              </a:spcBef>
              <a:spcAft>
                <a:spcPts val="0"/>
              </a:spcAft>
              <a:buClr>
                <a:schemeClr val="dk1"/>
              </a:buClr>
              <a:buSzPts val="2100"/>
              <a:buFont typeface="Arial Narrow"/>
              <a:buAutoNum type="arabicPeriod"/>
            </a:pPr>
            <a:r>
              <a:rPr b="1" i="0" lang="en" sz="2100" u="sng" cap="none" strike="noStrike">
                <a:solidFill>
                  <a:schemeClr val="dk1"/>
                </a:solidFill>
                <a:latin typeface="Arial Narrow"/>
                <a:ea typeface="Arial Narrow"/>
                <a:cs typeface="Arial Narrow"/>
                <a:sym typeface="Arial Narrow"/>
              </a:rPr>
              <a:t>الإعلان:</a:t>
            </a:r>
            <a:r>
              <a:rPr b="0" i="0" lang="en" sz="2100" u="none" cap="none" strike="noStrike">
                <a:solidFill>
                  <a:schemeClr val="dk1"/>
                </a:solidFill>
                <a:latin typeface="Arial Narrow"/>
                <a:ea typeface="Arial Narrow"/>
                <a:cs typeface="Arial Narrow"/>
                <a:sym typeface="Arial Narrow"/>
              </a:rPr>
              <a:t> على موظف/ة الموارد البشرية إعلان وصف المهام (ToR) على المنصات المتخصصة:  مثلا دليل مدني (إذا كانت المنظمة غير الحكومية مسجلة)، </a:t>
            </a:r>
            <a:r>
              <a:rPr lang="en" sz="2100">
                <a:solidFill>
                  <a:schemeClr val="dk1"/>
                </a:solidFill>
                <a:latin typeface="Arial Narrow"/>
                <a:ea typeface="Arial Narrow"/>
                <a:cs typeface="Arial Narrow"/>
                <a:sym typeface="Arial Narrow"/>
              </a:rPr>
              <a:t>مجموعات واتساب، فايسبوك، انستغرام، لينكدإن، </a:t>
            </a:r>
            <a:r>
              <a:rPr b="0" i="0" lang="en" sz="2100" u="none" cap="none" strike="noStrike">
                <a:solidFill>
                  <a:schemeClr val="dk1"/>
                </a:solidFill>
                <a:latin typeface="Arial Narrow"/>
                <a:ea typeface="Arial Narrow"/>
                <a:cs typeface="Arial Narrow"/>
                <a:sym typeface="Arial Narrow"/>
              </a:rPr>
              <a:t>، إلخ.</a:t>
            </a:r>
            <a:endParaRPr b="0" i="0" sz="2100" u="none" cap="none" strike="noStrike">
              <a:solidFill>
                <a:schemeClr val="dk1"/>
              </a:solidFill>
              <a:latin typeface="Arial Narrow"/>
              <a:ea typeface="Arial Narrow"/>
              <a:cs typeface="Arial Narrow"/>
              <a:sym typeface="Arial Narrow"/>
            </a:endParaRPr>
          </a:p>
          <a:p>
            <a:pPr indent="0" lvl="0" marL="457200" marR="0" rtl="1" algn="just">
              <a:lnSpc>
                <a:spcPct val="100000"/>
              </a:lnSpc>
              <a:spcBef>
                <a:spcPts val="0"/>
              </a:spcBef>
              <a:spcAft>
                <a:spcPts val="0"/>
              </a:spcAft>
              <a:buClr>
                <a:srgbClr val="000000"/>
              </a:buClr>
              <a:buSzPts val="2100"/>
              <a:buFont typeface="Arial"/>
              <a:buNone/>
            </a:pPr>
            <a:r>
              <a:t/>
            </a:r>
            <a:endParaRPr b="0" i="0" sz="2100" u="none" cap="none" strike="noStrike">
              <a:solidFill>
                <a:schemeClr val="dk1"/>
              </a:solidFill>
              <a:latin typeface="Arial Narrow"/>
              <a:ea typeface="Arial Narrow"/>
              <a:cs typeface="Arial Narrow"/>
              <a:sym typeface="Arial Narrow"/>
            </a:endParaRPr>
          </a:p>
          <a:p>
            <a:pPr indent="0" lvl="0" marL="0" marR="0" rtl="1" algn="just">
              <a:lnSpc>
                <a:spcPct val="100000"/>
              </a:lnSpc>
              <a:spcBef>
                <a:spcPts val="0"/>
              </a:spcBef>
              <a:spcAft>
                <a:spcPts val="0"/>
              </a:spcAft>
              <a:buClr>
                <a:srgbClr val="000000"/>
              </a:buClr>
              <a:buSzPts val="2100"/>
              <a:buFont typeface="Arial"/>
              <a:buNone/>
            </a:pPr>
            <a:r>
              <a:rPr b="1" i="0" lang="en" sz="2100" u="none" cap="none" strike="noStrike">
                <a:solidFill>
                  <a:srgbClr val="FF0000"/>
                </a:solidFill>
                <a:latin typeface="Arial Narrow"/>
                <a:ea typeface="Arial Narrow"/>
                <a:cs typeface="Arial Narrow"/>
                <a:sym typeface="Arial Narrow"/>
              </a:rPr>
              <a:t>يرجى ملاحظة:</a:t>
            </a:r>
            <a:r>
              <a:rPr b="0" i="0" lang="en" sz="2100" u="none" cap="none" strike="noStrike">
                <a:solidFill>
                  <a:schemeClr val="dk1"/>
                </a:solidFill>
                <a:latin typeface="Arial Narrow"/>
                <a:ea typeface="Arial Narrow"/>
                <a:cs typeface="Arial Narrow"/>
                <a:sym typeface="Arial Narrow"/>
              </a:rPr>
              <a:t> أن الإعلان يجب أن ينتهي بتوضيح أن جميع المرشحين المهتمين يجب عليهم التقديم عن طريق إرسال سيرتهم الذاتية </a:t>
            </a:r>
            <a:r>
              <a:rPr b="1" i="0" lang="en" sz="2100" u="none" cap="none" strike="noStrike">
                <a:solidFill>
                  <a:schemeClr val="dk1"/>
                </a:solidFill>
                <a:latin typeface="Arial Narrow"/>
                <a:ea typeface="Arial Narrow"/>
                <a:cs typeface="Arial Narrow"/>
                <a:sym typeface="Arial Narrow"/>
              </a:rPr>
              <a:t>وعرضهم المالي</a:t>
            </a:r>
            <a:r>
              <a:rPr b="0" i="0" lang="en" sz="2100" u="none" cap="none" strike="noStrike">
                <a:solidFill>
                  <a:schemeClr val="dk1"/>
                </a:solidFill>
                <a:latin typeface="Arial Narrow"/>
                <a:ea typeface="Arial Narrow"/>
                <a:cs typeface="Arial Narrow"/>
                <a:sym typeface="Arial Narrow"/>
              </a:rPr>
              <a:t>. لذلك، لا نذكر المبلغ الذي نقدمه إذا كنا بصدد متابعة عملية المشتريات.</a:t>
            </a:r>
            <a:endParaRPr b="0" i="0" sz="2100" u="none" cap="none" strike="noStrike">
              <a:solidFill>
                <a:schemeClr val="dk1"/>
              </a:solidFill>
              <a:latin typeface="Arial Narrow"/>
              <a:ea typeface="Arial Narrow"/>
              <a:cs typeface="Arial Narrow"/>
              <a:sym typeface="Arial Narrow"/>
            </a:endParaRPr>
          </a:p>
          <a:p>
            <a:pPr indent="0" lvl="0" marL="0" marR="0" rtl="1"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Narrow"/>
              <a:ea typeface="Arial Narrow"/>
              <a:cs typeface="Arial Narrow"/>
              <a:sym typeface="Arial Narrow"/>
            </a:endParaRPr>
          </a:p>
        </p:txBody>
      </p:sp>
      <p:sp>
        <p:nvSpPr>
          <p:cNvPr id="133" name="Google Shape;133;p10"/>
          <p:cNvSpPr/>
          <p:nvPr/>
        </p:nvSpPr>
        <p:spPr>
          <a:xfrm>
            <a:off x="0" y="-1237"/>
            <a:ext cx="9144000" cy="1502700"/>
          </a:xfrm>
          <a:prstGeom prst="rect">
            <a:avLst/>
          </a:prstGeom>
          <a:solidFill>
            <a:srgbClr val="590B0E"/>
          </a:solidFill>
          <a:ln>
            <a:noFill/>
          </a:ln>
        </p:spPr>
        <p:txBody>
          <a:bodyPr anchorCtr="0" anchor="ctr"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100"/>
              <a:buFont typeface="Arial"/>
              <a:buNone/>
            </a:pPr>
            <a:r>
              <a:rPr b="1" i="0" lang="en" sz="3500" u="sng" cap="none" strike="noStrike">
                <a:solidFill>
                  <a:schemeClr val="lt1"/>
                </a:solidFill>
                <a:latin typeface="Arial Narrow"/>
                <a:ea typeface="Arial Narrow"/>
                <a:cs typeface="Arial Narrow"/>
                <a:sym typeface="Arial Narrow"/>
              </a:rPr>
              <a:t>عملية المشتريات</a:t>
            </a:r>
            <a:endParaRPr b="1" i="0" sz="3500" u="sng" cap="none" strike="noStrike">
              <a:solidFill>
                <a:schemeClr val="lt1"/>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11"/>
          <p:cNvSpPr txBox="1"/>
          <p:nvPr>
            <p:ph idx="1" type="body"/>
          </p:nvPr>
        </p:nvSpPr>
        <p:spPr>
          <a:xfrm>
            <a:off x="311700" y="1039300"/>
            <a:ext cx="8520600" cy="3354000"/>
          </a:xfrm>
          <a:prstGeom prst="rect">
            <a:avLst/>
          </a:prstGeom>
          <a:noFill/>
          <a:ln>
            <a:noFill/>
          </a:ln>
        </p:spPr>
        <p:txBody>
          <a:bodyPr anchorCtr="0" anchor="t" bIns="91425" lIns="91425" spcFirstLastPara="1" rIns="91425" wrap="square" tIns="91425">
            <a:normAutofit/>
          </a:bodyPr>
          <a:lstStyle/>
          <a:p>
            <a:pPr indent="0" lvl="0" marL="0" rtl="1" algn="r">
              <a:lnSpc>
                <a:spcPct val="115000"/>
              </a:lnSpc>
              <a:spcBef>
                <a:spcPts val="1200"/>
              </a:spcBef>
              <a:spcAft>
                <a:spcPts val="0"/>
              </a:spcAft>
              <a:buClr>
                <a:schemeClr val="dk1"/>
              </a:buClr>
              <a:buSzPts val="1100"/>
              <a:buFont typeface="Arial"/>
              <a:buNone/>
            </a:pPr>
            <a:r>
              <a:rPr lang="en" sz="2100">
                <a:latin typeface="Arial Narrow"/>
                <a:ea typeface="Arial Narrow"/>
                <a:cs typeface="Arial Narrow"/>
                <a:sym typeface="Arial Narrow"/>
              </a:rPr>
              <a:t>3</a:t>
            </a:r>
            <a:r>
              <a:rPr lang="en" sz="2129">
                <a:latin typeface="Arial Narrow"/>
                <a:ea typeface="Arial Narrow"/>
                <a:cs typeface="Arial Narrow"/>
                <a:sym typeface="Arial Narrow"/>
              </a:rPr>
              <a:t>.   </a:t>
            </a:r>
            <a:r>
              <a:rPr b="1" lang="en" sz="2129" u="sng">
                <a:latin typeface="Arial Narrow"/>
                <a:ea typeface="Arial Narrow"/>
                <a:cs typeface="Arial Narrow"/>
                <a:sym typeface="Arial Narrow"/>
              </a:rPr>
              <a:t>عملية الاختيار:</a:t>
            </a:r>
            <a:endParaRPr b="1" sz="2129" u="sng">
              <a:latin typeface="Arial Narrow"/>
              <a:ea typeface="Arial Narrow"/>
              <a:cs typeface="Arial Narrow"/>
              <a:sym typeface="Arial Narrow"/>
            </a:endParaRPr>
          </a:p>
          <a:p>
            <a:pPr indent="0" lvl="0" marL="0" rtl="1" algn="just">
              <a:lnSpc>
                <a:spcPct val="115000"/>
              </a:lnSpc>
              <a:spcBef>
                <a:spcPts val="1200"/>
              </a:spcBef>
              <a:spcAft>
                <a:spcPts val="0"/>
              </a:spcAft>
              <a:buSzPts val="1800"/>
              <a:buNone/>
            </a:pPr>
            <a:r>
              <a:rPr lang="en" sz="2129">
                <a:latin typeface="Arial Narrow"/>
                <a:ea typeface="Arial Narrow"/>
                <a:cs typeface="Arial Narrow"/>
                <a:sym typeface="Arial Narrow"/>
              </a:rPr>
              <a:t>سيقوم فريق المشتريات مع الموارد البشرية, </a:t>
            </a:r>
            <a:r>
              <a:rPr lang="en" sz="2100">
                <a:latin typeface="Arial Narrow"/>
                <a:ea typeface="Arial Narrow"/>
                <a:cs typeface="Arial Narrow"/>
                <a:sym typeface="Arial Narrow"/>
              </a:rPr>
              <a:t>طالب التوظيف</a:t>
            </a:r>
            <a:r>
              <a:rPr lang="en" sz="2129">
                <a:latin typeface="Arial Narrow"/>
                <a:ea typeface="Arial Narrow"/>
                <a:cs typeface="Arial Narrow"/>
                <a:sym typeface="Arial Narrow"/>
              </a:rPr>
              <a:t> والشخص التقني  بمراجعة جميع السير الذاتية والعروض المالية.  سيساعد ذلك في اختيار المدرب الأنسب بناءً على السيرة الذاتية والعرض المالي الذي يتوافق مع الميزانية.يمكن دعوة المرشحين لإجراء مقابلة سريعة.</a:t>
            </a:r>
            <a:endParaRPr sz="2129">
              <a:latin typeface="Arial Narrow"/>
              <a:ea typeface="Arial Narrow"/>
              <a:cs typeface="Arial Narrow"/>
              <a:sym typeface="Arial Narrow"/>
            </a:endParaRPr>
          </a:p>
          <a:p>
            <a:pPr indent="0" lvl="0" marL="0" rtl="1" algn="r">
              <a:lnSpc>
                <a:spcPct val="115000"/>
              </a:lnSpc>
              <a:spcBef>
                <a:spcPts val="1200"/>
              </a:spcBef>
              <a:spcAft>
                <a:spcPts val="0"/>
              </a:spcAft>
              <a:buSzPts val="1800"/>
              <a:buNone/>
            </a:pPr>
            <a:r>
              <a:t/>
            </a:r>
            <a:endParaRPr>
              <a:latin typeface="Arial Narrow"/>
              <a:ea typeface="Arial Narrow"/>
              <a:cs typeface="Arial Narrow"/>
              <a:sym typeface="Arial Narrow"/>
            </a:endParaRPr>
          </a:p>
          <a:p>
            <a:pPr indent="0" lvl="0" marL="0" rtl="1" algn="r">
              <a:lnSpc>
                <a:spcPct val="115000"/>
              </a:lnSpc>
              <a:spcBef>
                <a:spcPts val="1400"/>
              </a:spcBef>
              <a:spcAft>
                <a:spcPts val="0"/>
              </a:spcAft>
              <a:buClr>
                <a:schemeClr val="dk1"/>
              </a:buClr>
              <a:buSzPts val="1100"/>
              <a:buFont typeface="Arial"/>
              <a:buNone/>
            </a:pPr>
            <a:r>
              <a:t/>
            </a:r>
            <a:endParaRPr b="1" u="sng">
              <a:latin typeface="Arial Narrow"/>
              <a:ea typeface="Arial Narrow"/>
              <a:cs typeface="Arial Narrow"/>
              <a:sym typeface="Arial Narrow"/>
            </a:endParaRPr>
          </a:p>
          <a:p>
            <a:pPr indent="0" lvl="0" marL="0" rtl="0" algn="l">
              <a:lnSpc>
                <a:spcPct val="115000"/>
              </a:lnSpc>
              <a:spcBef>
                <a:spcPts val="400"/>
              </a:spcBef>
              <a:spcAft>
                <a:spcPts val="1200"/>
              </a:spcAft>
              <a:buSzPts val="1800"/>
              <a:buNone/>
            </a:pPr>
            <a:r>
              <a:t/>
            </a:r>
            <a:endParaRPr/>
          </a:p>
        </p:txBody>
      </p:sp>
      <p:sp>
        <p:nvSpPr>
          <p:cNvPr id="139" name="Google Shape;139;p11"/>
          <p:cNvSpPr txBox="1"/>
          <p:nvPr/>
        </p:nvSpPr>
        <p:spPr>
          <a:xfrm>
            <a:off x="495775" y="2323875"/>
            <a:ext cx="8458800" cy="1797000"/>
          </a:xfrm>
          <a:prstGeom prst="rect">
            <a:avLst/>
          </a:prstGeom>
          <a:noFill/>
          <a:ln>
            <a:noFill/>
          </a:ln>
        </p:spPr>
        <p:txBody>
          <a:bodyPr anchorCtr="0" anchor="t" bIns="91425" lIns="91425" spcFirstLastPara="1" rIns="91425" wrap="square" tIns="91425">
            <a:noAutofit/>
          </a:bodyPr>
          <a:lstStyle/>
          <a:p>
            <a:pPr indent="0" lvl="0" marL="0" marR="0" rtl="1" algn="r">
              <a:lnSpc>
                <a:spcPct val="115000"/>
              </a:lnSpc>
              <a:spcBef>
                <a:spcPts val="1200"/>
              </a:spcBef>
              <a:spcAft>
                <a:spcPts val="0"/>
              </a:spcAft>
              <a:buClr>
                <a:schemeClr val="dk1"/>
              </a:buClr>
              <a:buSzPts val="1100"/>
              <a:buFont typeface="Arial"/>
              <a:buNone/>
            </a:pPr>
            <a:r>
              <a:t/>
            </a:r>
            <a:endParaRPr b="0" i="0" sz="2100" u="none" cap="none" strike="noStrike">
              <a:solidFill>
                <a:schemeClr val="dk1"/>
              </a:solidFill>
              <a:latin typeface="Arial Narrow"/>
              <a:ea typeface="Arial Narrow"/>
              <a:cs typeface="Arial Narrow"/>
              <a:sym typeface="Arial Narrow"/>
            </a:endParaRPr>
          </a:p>
          <a:p>
            <a:pPr indent="0" lvl="0" marL="0" marR="0" rtl="1" algn="r">
              <a:lnSpc>
                <a:spcPct val="115000"/>
              </a:lnSpc>
              <a:spcBef>
                <a:spcPts val="1400"/>
              </a:spcBef>
              <a:spcAft>
                <a:spcPts val="0"/>
              </a:spcAft>
              <a:buClr>
                <a:schemeClr val="dk1"/>
              </a:buClr>
              <a:buSzPts val="1100"/>
              <a:buFont typeface="Arial"/>
              <a:buNone/>
            </a:pPr>
            <a:r>
              <a:rPr b="0" i="0" lang="en" sz="2100" u="none" cap="none" strike="noStrike">
                <a:solidFill>
                  <a:schemeClr val="dk1"/>
                </a:solidFill>
                <a:latin typeface="Arial Narrow"/>
                <a:ea typeface="Arial Narrow"/>
                <a:cs typeface="Arial Narrow"/>
                <a:sym typeface="Arial Narrow"/>
              </a:rPr>
              <a:t>4.</a:t>
            </a:r>
            <a:r>
              <a:rPr b="1" i="0" lang="en" sz="2100" u="none" cap="none" strike="noStrike">
                <a:solidFill>
                  <a:schemeClr val="dk1"/>
                </a:solidFill>
                <a:latin typeface="Arial Narrow"/>
                <a:ea typeface="Arial Narrow"/>
                <a:cs typeface="Arial Narrow"/>
                <a:sym typeface="Arial Narrow"/>
              </a:rPr>
              <a:t>  </a:t>
            </a:r>
            <a:r>
              <a:rPr b="1" i="0" lang="en" sz="2100" u="sng" cap="none" strike="noStrike">
                <a:solidFill>
                  <a:schemeClr val="dk1"/>
                </a:solidFill>
                <a:latin typeface="Arial Narrow"/>
                <a:ea typeface="Arial Narrow"/>
                <a:cs typeface="Arial Narrow"/>
                <a:sym typeface="Arial Narrow"/>
              </a:rPr>
              <a:t>عملية التعاقد مع المدرب:</a:t>
            </a:r>
            <a:endParaRPr b="1" i="0" sz="2100" u="sng" cap="none" strike="noStrike">
              <a:solidFill>
                <a:schemeClr val="dk1"/>
              </a:solidFill>
              <a:latin typeface="Arial Narrow"/>
              <a:ea typeface="Arial Narrow"/>
              <a:cs typeface="Arial Narrow"/>
              <a:sym typeface="Arial Narrow"/>
            </a:endParaRPr>
          </a:p>
          <a:p>
            <a:pPr indent="0" lvl="0" marL="0" marR="0" rtl="1" algn="r">
              <a:lnSpc>
                <a:spcPct val="115000"/>
              </a:lnSpc>
              <a:spcBef>
                <a:spcPts val="1200"/>
              </a:spcBef>
              <a:spcAft>
                <a:spcPts val="1200"/>
              </a:spcAft>
              <a:buClr>
                <a:schemeClr val="dk1"/>
              </a:buClr>
              <a:buSzPts val="1100"/>
              <a:buFont typeface="Arial"/>
              <a:buNone/>
            </a:pPr>
            <a:r>
              <a:rPr b="0" i="0" lang="en" sz="2100" u="none" cap="none" strike="noStrike">
                <a:solidFill>
                  <a:schemeClr val="dk1"/>
                </a:solidFill>
                <a:latin typeface="Arial Narrow"/>
                <a:ea typeface="Arial Narrow"/>
                <a:cs typeface="Arial Narrow"/>
                <a:sym typeface="Arial Narrow"/>
              </a:rPr>
              <a:t>سيتم إعداد الاتفاقية من قبل وحدة المشتريات.</a:t>
            </a:r>
            <a:endParaRPr b="0" i="0" sz="2100" u="none" cap="none" strike="noStrike">
              <a:solidFill>
                <a:schemeClr val="dk1"/>
              </a:solidFill>
              <a:latin typeface="Open Sans"/>
              <a:ea typeface="Open Sans"/>
              <a:cs typeface="Open Sans"/>
              <a:sym typeface="Open Sans"/>
            </a:endParaRPr>
          </a:p>
        </p:txBody>
      </p:sp>
      <p:pic>
        <p:nvPicPr>
          <p:cNvPr id="140" name="Google Shape;140;p11"/>
          <p:cNvPicPr preferRelativeResize="0"/>
          <p:nvPr/>
        </p:nvPicPr>
        <p:blipFill rotWithShape="1">
          <a:blip r:embed="rId3">
            <a:alphaModFix/>
          </a:blip>
          <a:srcRect b="0" l="0" r="0" t="0"/>
          <a:stretch/>
        </p:blipFill>
        <p:spPr>
          <a:xfrm>
            <a:off x="252125" y="127075"/>
            <a:ext cx="1157700" cy="1198851"/>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graphicFrame>
        <p:nvGraphicFramePr>
          <p:cNvPr id="145" name="Google Shape;145;p12"/>
          <p:cNvGraphicFramePr/>
          <p:nvPr/>
        </p:nvGraphicFramePr>
        <p:xfrm>
          <a:off x="844050" y="36950"/>
          <a:ext cx="3000000" cy="3000000"/>
        </p:xfrm>
        <a:graphic>
          <a:graphicData uri="http://schemas.openxmlformats.org/drawingml/2006/table">
            <a:tbl>
              <a:tblPr>
                <a:noFill/>
                <a:tableStyleId>{2A7B6E84-CF68-454F-90EF-2D28A889BDA1}</a:tableStyleId>
              </a:tblPr>
              <a:tblGrid>
                <a:gridCol w="2485300"/>
                <a:gridCol w="2485300"/>
                <a:gridCol w="2485300"/>
              </a:tblGrid>
              <a:tr h="551725">
                <a:tc>
                  <a:txBody>
                    <a:bodyPr/>
                    <a:lstStyle/>
                    <a:p>
                      <a:pPr indent="0" lvl="0" marL="0" marR="0" rtl="1" algn="ctr">
                        <a:lnSpc>
                          <a:spcPct val="100000"/>
                        </a:lnSpc>
                        <a:spcBef>
                          <a:spcPts val="0"/>
                        </a:spcBef>
                        <a:spcAft>
                          <a:spcPts val="0"/>
                        </a:spcAft>
                        <a:buClr>
                          <a:srgbClr val="000000"/>
                        </a:buClr>
                        <a:buSzPts val="2000"/>
                        <a:buFont typeface="Arial"/>
                        <a:buNone/>
                      </a:pPr>
                      <a:r>
                        <a:rPr b="1" lang="en" sz="2000" u="none" cap="none" strike="noStrike">
                          <a:solidFill>
                            <a:schemeClr val="lt1"/>
                          </a:solidFill>
                          <a:latin typeface="Arial Narrow"/>
                          <a:ea typeface="Arial Narrow"/>
                          <a:cs typeface="Arial Narrow"/>
                          <a:sym typeface="Arial Narrow"/>
                        </a:rPr>
                        <a:t>السلبيات</a:t>
                      </a:r>
                      <a:endParaRPr b="1" sz="2000" u="none" cap="none" strike="noStrike">
                        <a:solidFill>
                          <a:schemeClr val="lt1"/>
                        </a:solidFill>
                        <a:latin typeface="Arial Narrow"/>
                        <a:ea typeface="Arial Narrow"/>
                        <a:cs typeface="Arial Narrow"/>
                        <a:sym typeface="Arial Narrow"/>
                      </a:endParaRPr>
                    </a:p>
                  </a:txBody>
                  <a:tcPr marT="91425" marB="91425" marR="91425" marL="91425" anchor="ctr">
                    <a:solidFill>
                      <a:srgbClr val="590B0E"/>
                    </a:solidFill>
                  </a:tcPr>
                </a:tc>
                <a:tc>
                  <a:txBody>
                    <a:bodyPr/>
                    <a:lstStyle/>
                    <a:p>
                      <a:pPr indent="0" lvl="0" marL="0" marR="0" rtl="1" algn="ctr">
                        <a:lnSpc>
                          <a:spcPct val="100000"/>
                        </a:lnSpc>
                        <a:spcBef>
                          <a:spcPts val="0"/>
                        </a:spcBef>
                        <a:spcAft>
                          <a:spcPts val="0"/>
                        </a:spcAft>
                        <a:buClr>
                          <a:srgbClr val="000000"/>
                        </a:buClr>
                        <a:buSzPts val="2000"/>
                        <a:buFont typeface="Arial"/>
                        <a:buNone/>
                      </a:pPr>
                      <a:r>
                        <a:rPr b="1" lang="en" sz="2000" u="none" cap="none" strike="noStrike">
                          <a:solidFill>
                            <a:schemeClr val="lt1"/>
                          </a:solidFill>
                          <a:latin typeface="Arial Narrow"/>
                          <a:ea typeface="Arial Narrow"/>
                          <a:cs typeface="Arial Narrow"/>
                          <a:sym typeface="Arial Narrow"/>
                        </a:rPr>
                        <a:t>الإيجابيات</a:t>
                      </a:r>
                      <a:endParaRPr b="1" sz="2000" u="none" cap="none" strike="noStrike">
                        <a:solidFill>
                          <a:schemeClr val="lt1"/>
                        </a:solidFill>
                        <a:latin typeface="Arial Narrow"/>
                        <a:ea typeface="Arial Narrow"/>
                        <a:cs typeface="Arial Narrow"/>
                        <a:sym typeface="Arial Narrow"/>
                      </a:endParaRPr>
                    </a:p>
                  </a:txBody>
                  <a:tcPr marT="91425" marB="91425" marR="91425" marL="91425" anchor="ctr">
                    <a:solidFill>
                      <a:srgbClr val="590B0E"/>
                    </a:solidFill>
                  </a:tcPr>
                </a:tc>
                <a:tc>
                  <a:txBody>
                    <a:bodyPr/>
                    <a:lstStyle/>
                    <a:p>
                      <a:pPr indent="0" lvl="0" marL="0" marR="0" rtl="1" algn="ctr">
                        <a:lnSpc>
                          <a:spcPct val="100000"/>
                        </a:lnSpc>
                        <a:spcBef>
                          <a:spcPts val="0"/>
                        </a:spcBef>
                        <a:spcAft>
                          <a:spcPts val="0"/>
                        </a:spcAft>
                        <a:buClr>
                          <a:srgbClr val="000000"/>
                        </a:buClr>
                        <a:buSzPts val="2000"/>
                        <a:buFont typeface="Arial"/>
                        <a:buNone/>
                      </a:pPr>
                      <a:r>
                        <a:rPr b="1" lang="en" sz="2000" u="none" cap="none" strike="noStrike">
                          <a:solidFill>
                            <a:schemeClr val="lt1"/>
                          </a:solidFill>
                          <a:latin typeface="Arial Narrow"/>
                          <a:ea typeface="Arial Narrow"/>
                          <a:cs typeface="Arial Narrow"/>
                          <a:sym typeface="Arial Narrow"/>
                        </a:rPr>
                        <a:t>العملية</a:t>
                      </a:r>
                      <a:endParaRPr b="1" sz="2000" u="none" cap="none" strike="noStrike">
                        <a:solidFill>
                          <a:schemeClr val="lt1"/>
                        </a:solidFill>
                        <a:latin typeface="Arial Narrow"/>
                        <a:ea typeface="Arial Narrow"/>
                        <a:cs typeface="Arial Narrow"/>
                        <a:sym typeface="Arial Narrow"/>
                      </a:endParaRPr>
                    </a:p>
                  </a:txBody>
                  <a:tcPr marT="91425" marB="91425" marR="91425" marL="91425" anchor="ctr">
                    <a:solidFill>
                      <a:srgbClr val="590B0E"/>
                    </a:solidFill>
                  </a:tcPr>
                </a:tc>
              </a:tr>
              <a:tr h="1896625">
                <a:tc>
                  <a:txBody>
                    <a:bodyPr/>
                    <a:lstStyle/>
                    <a:p>
                      <a:pPr indent="-330200" lvl="0" marL="457200" marR="0" rtl="1" algn="just">
                        <a:lnSpc>
                          <a:spcPct val="100000"/>
                        </a:lnSpc>
                        <a:spcBef>
                          <a:spcPts val="0"/>
                        </a:spcBef>
                        <a:spcAft>
                          <a:spcPts val="0"/>
                        </a:spcAft>
                        <a:buClr>
                          <a:srgbClr val="000000"/>
                        </a:buClr>
                        <a:buSzPts val="1600"/>
                        <a:buFont typeface="Arial Narrow"/>
                        <a:buChar char="●"/>
                      </a:pPr>
                      <a:r>
                        <a:rPr lang="en" sz="1600" u="none" cap="none" strike="noStrike">
                          <a:latin typeface="Arial Narrow"/>
                          <a:ea typeface="Arial Narrow"/>
                          <a:cs typeface="Arial Narrow"/>
                          <a:sym typeface="Arial Narrow"/>
                        </a:rPr>
                        <a:t>يمكن أن تكون بطيئة وتحتاج إلى وقت طويل.</a:t>
                      </a:r>
                      <a:endParaRPr sz="1600" u="none" cap="none" strike="noStrike">
                        <a:latin typeface="Arial Narrow"/>
                        <a:ea typeface="Arial Narrow"/>
                        <a:cs typeface="Arial Narrow"/>
                        <a:sym typeface="Arial Narrow"/>
                      </a:endParaRPr>
                    </a:p>
                    <a:p>
                      <a:pPr indent="-330200" lvl="0" marL="457200" marR="0" rtl="1" algn="just">
                        <a:lnSpc>
                          <a:spcPct val="100000"/>
                        </a:lnSpc>
                        <a:spcBef>
                          <a:spcPts val="0"/>
                        </a:spcBef>
                        <a:spcAft>
                          <a:spcPts val="0"/>
                        </a:spcAft>
                        <a:buClr>
                          <a:srgbClr val="000000"/>
                        </a:buClr>
                        <a:buSzPts val="1600"/>
                        <a:buFont typeface="Arial Narrow"/>
                        <a:buChar char="●"/>
                      </a:pPr>
                      <a:r>
                        <a:rPr lang="en" sz="1600" u="none" cap="none" strike="noStrike">
                          <a:latin typeface="Arial Narrow"/>
                          <a:ea typeface="Arial Narrow"/>
                          <a:cs typeface="Arial Narrow"/>
                          <a:sym typeface="Arial Narrow"/>
                        </a:rPr>
                        <a:t>قد تكون الإجراءات معقدة وتحتاج إلى التوثيق الكامل.</a:t>
                      </a:r>
                      <a:endParaRPr sz="1600" u="none" cap="none" strike="noStrike">
                        <a:latin typeface="Arial Narrow"/>
                        <a:ea typeface="Arial Narrow"/>
                        <a:cs typeface="Arial Narrow"/>
                        <a:sym typeface="Arial Narrow"/>
                      </a:endParaRPr>
                    </a:p>
                    <a:p>
                      <a:pPr indent="-330200" lvl="0" marL="457200" marR="0" rtl="1" algn="just">
                        <a:lnSpc>
                          <a:spcPct val="100000"/>
                        </a:lnSpc>
                        <a:spcBef>
                          <a:spcPts val="0"/>
                        </a:spcBef>
                        <a:spcAft>
                          <a:spcPts val="0"/>
                        </a:spcAft>
                        <a:buClr>
                          <a:srgbClr val="000000"/>
                        </a:buClr>
                        <a:buSzPts val="1600"/>
                        <a:buFont typeface="Arial Narrow"/>
                        <a:buChar char="●"/>
                      </a:pPr>
                      <a:r>
                        <a:rPr lang="en" sz="1600" u="none" cap="none" strike="noStrike">
                          <a:latin typeface="Arial Narrow"/>
                          <a:ea typeface="Arial Narrow"/>
                          <a:cs typeface="Arial Narrow"/>
                          <a:sym typeface="Arial Narrow"/>
                        </a:rPr>
                        <a:t>قد لا تركز على الجودة أو التوافق الثقافي مع المدرب.</a:t>
                      </a:r>
                      <a:endParaRPr sz="1600" u="none" cap="none" strike="noStrike">
                        <a:latin typeface="Arial Narrow"/>
                        <a:ea typeface="Arial Narrow"/>
                        <a:cs typeface="Arial Narrow"/>
                        <a:sym typeface="Arial Narrow"/>
                      </a:endParaRPr>
                    </a:p>
                  </a:txBody>
                  <a:tcPr marT="91425" marB="91425" marR="91425" marL="91425" anchor="ctr"/>
                </a:tc>
                <a:tc>
                  <a:txBody>
                    <a:bodyPr/>
                    <a:lstStyle/>
                    <a:p>
                      <a:pPr indent="-330200" lvl="0" marL="457200" marR="0" rtl="1" algn="just">
                        <a:lnSpc>
                          <a:spcPct val="100000"/>
                        </a:lnSpc>
                        <a:spcBef>
                          <a:spcPts val="0"/>
                        </a:spcBef>
                        <a:spcAft>
                          <a:spcPts val="0"/>
                        </a:spcAft>
                        <a:buClr>
                          <a:srgbClr val="000000"/>
                        </a:buClr>
                        <a:buSzPts val="1600"/>
                        <a:buFont typeface="Arial Narrow"/>
                        <a:buChar char="●"/>
                      </a:pPr>
                      <a:r>
                        <a:rPr lang="en" sz="1600" u="none" cap="none" strike="noStrike">
                          <a:latin typeface="Arial Narrow"/>
                          <a:ea typeface="Arial Narrow"/>
                          <a:cs typeface="Arial Narrow"/>
                          <a:sym typeface="Arial Narrow"/>
                        </a:rPr>
                        <a:t>قد توفر معايير واضحة لتقييم العروض</a:t>
                      </a:r>
                      <a:endParaRPr sz="1600" u="none" cap="none" strike="noStrike">
                        <a:latin typeface="Arial Narrow"/>
                        <a:ea typeface="Arial Narrow"/>
                        <a:cs typeface="Arial Narrow"/>
                        <a:sym typeface="Arial Narrow"/>
                      </a:endParaRPr>
                    </a:p>
                    <a:p>
                      <a:pPr indent="-330200" lvl="0" marL="457200" marR="0" rtl="1" algn="just">
                        <a:lnSpc>
                          <a:spcPct val="100000"/>
                        </a:lnSpc>
                        <a:spcBef>
                          <a:spcPts val="0"/>
                        </a:spcBef>
                        <a:spcAft>
                          <a:spcPts val="0"/>
                        </a:spcAft>
                        <a:buClr>
                          <a:srgbClr val="000000"/>
                        </a:buClr>
                        <a:buSzPts val="1600"/>
                        <a:buFont typeface="Arial Narrow"/>
                        <a:buChar char="●"/>
                      </a:pPr>
                      <a:r>
                        <a:rPr lang="en" sz="1600" u="none" cap="none" strike="noStrike">
                          <a:latin typeface="Arial Narrow"/>
                          <a:ea typeface="Arial Narrow"/>
                          <a:cs typeface="Arial Narrow"/>
                          <a:sym typeface="Arial Narrow"/>
                        </a:rPr>
                        <a:t> تضمن التزاماً بالميزانية</a:t>
                      </a:r>
                      <a:endParaRPr sz="1600" u="none" cap="none" strike="noStrike">
                        <a:latin typeface="Arial Narrow"/>
                        <a:ea typeface="Arial Narrow"/>
                        <a:cs typeface="Arial Narrow"/>
                        <a:sym typeface="Arial Narrow"/>
                      </a:endParaRPr>
                    </a:p>
                    <a:p>
                      <a:pPr indent="-330200" lvl="0" marL="457200" marR="0" rtl="1" algn="just">
                        <a:lnSpc>
                          <a:spcPct val="100000"/>
                        </a:lnSpc>
                        <a:spcBef>
                          <a:spcPts val="0"/>
                        </a:spcBef>
                        <a:spcAft>
                          <a:spcPts val="0"/>
                        </a:spcAft>
                        <a:buClr>
                          <a:srgbClr val="000000"/>
                        </a:buClr>
                        <a:buSzPts val="1600"/>
                        <a:buFont typeface="Arial Narrow"/>
                        <a:buChar char="●"/>
                      </a:pPr>
                      <a:r>
                        <a:rPr lang="en" sz="1600" u="none" cap="none" strike="noStrike">
                          <a:latin typeface="Arial Narrow"/>
                          <a:ea typeface="Arial Narrow"/>
                          <a:cs typeface="Arial Narrow"/>
                          <a:sym typeface="Arial Narrow"/>
                        </a:rPr>
                        <a:t>يمكن ضمان الشفافية والمنافسة.</a:t>
                      </a:r>
                      <a:endParaRPr sz="1600" u="none" cap="none" strike="noStrike">
                        <a:latin typeface="Arial Narrow"/>
                        <a:ea typeface="Arial Narrow"/>
                        <a:cs typeface="Arial Narrow"/>
                        <a:sym typeface="Arial Narrow"/>
                      </a:endParaRPr>
                    </a:p>
                  </a:txBody>
                  <a:tcPr marT="91425" marB="91425" marR="91425" marL="91425" anchor="ctr"/>
                </a:tc>
                <a:tc>
                  <a:txBody>
                    <a:bodyPr/>
                    <a:lstStyle/>
                    <a:p>
                      <a:pPr indent="0" lvl="0" marL="0" marR="0" rtl="1" algn="ctr">
                        <a:lnSpc>
                          <a:spcPct val="100000"/>
                        </a:lnSpc>
                        <a:spcBef>
                          <a:spcPts val="0"/>
                        </a:spcBef>
                        <a:spcAft>
                          <a:spcPts val="0"/>
                        </a:spcAft>
                        <a:buClr>
                          <a:srgbClr val="000000"/>
                        </a:buClr>
                        <a:buSzPts val="1600"/>
                        <a:buFont typeface="Arial"/>
                        <a:buNone/>
                      </a:pPr>
                      <a:r>
                        <a:rPr b="1" lang="en" sz="1600" u="none" cap="none" strike="noStrike">
                          <a:latin typeface="Arial Narrow"/>
                          <a:ea typeface="Arial Narrow"/>
                          <a:cs typeface="Arial Narrow"/>
                          <a:sym typeface="Arial Narrow"/>
                        </a:rPr>
                        <a:t>عملية المشتريات </a:t>
                      </a:r>
                      <a:endParaRPr b="1" sz="1600" u="none" cap="none" strike="noStrike">
                        <a:latin typeface="Arial Narrow"/>
                        <a:ea typeface="Arial Narrow"/>
                        <a:cs typeface="Arial Narrow"/>
                        <a:sym typeface="Arial Narrow"/>
                      </a:endParaRPr>
                    </a:p>
                  </a:txBody>
                  <a:tcPr marT="91425" marB="91425" marR="91425" marL="91425" anchor="ctr"/>
                </a:tc>
              </a:tr>
              <a:tr h="2620800">
                <a:tc>
                  <a:txBody>
                    <a:bodyPr/>
                    <a:lstStyle/>
                    <a:p>
                      <a:pPr indent="-330200" lvl="0" marL="457200" marR="0" rtl="1" algn="just">
                        <a:lnSpc>
                          <a:spcPct val="100000"/>
                        </a:lnSpc>
                        <a:spcBef>
                          <a:spcPts val="0"/>
                        </a:spcBef>
                        <a:spcAft>
                          <a:spcPts val="0"/>
                        </a:spcAft>
                        <a:buClr>
                          <a:srgbClr val="000000"/>
                        </a:buClr>
                        <a:buSzPts val="1600"/>
                        <a:buFont typeface="Arial Narrow"/>
                        <a:buChar char="●"/>
                      </a:pPr>
                      <a:r>
                        <a:rPr lang="en" sz="1600" u="none" cap="none" strike="noStrike">
                          <a:latin typeface="Arial Narrow"/>
                          <a:ea typeface="Arial Narrow"/>
                          <a:cs typeface="Arial Narrow"/>
                          <a:sym typeface="Arial Narrow"/>
                        </a:rPr>
                        <a:t>قد لا تشمل مراجعة تنافسية الأسعار، مما قد يؤدي إلى تكلفة أعلى.</a:t>
                      </a:r>
                      <a:endParaRPr sz="1600" u="none" cap="none" strike="noStrike">
                        <a:latin typeface="Arial Narrow"/>
                        <a:ea typeface="Arial Narrow"/>
                        <a:cs typeface="Arial Narrow"/>
                        <a:sym typeface="Arial Narrow"/>
                      </a:endParaRPr>
                    </a:p>
                    <a:p>
                      <a:pPr indent="-330200" lvl="0" marL="457200" marR="0" rtl="1" algn="just">
                        <a:lnSpc>
                          <a:spcPct val="100000"/>
                        </a:lnSpc>
                        <a:spcBef>
                          <a:spcPts val="0"/>
                        </a:spcBef>
                        <a:spcAft>
                          <a:spcPts val="0"/>
                        </a:spcAft>
                        <a:buClr>
                          <a:srgbClr val="000000"/>
                        </a:buClr>
                        <a:buSzPts val="1600"/>
                        <a:buFont typeface="Arial Narrow"/>
                        <a:buChar char="●"/>
                      </a:pPr>
                      <a:r>
                        <a:rPr lang="en" sz="1600" u="none" cap="none" strike="noStrike">
                          <a:latin typeface="Arial Narrow"/>
                          <a:ea typeface="Arial Narrow"/>
                          <a:cs typeface="Arial Narrow"/>
                          <a:sym typeface="Arial Narrow"/>
                        </a:rPr>
                        <a:t> قد تستهلك وقتًا طويلاً بسبب أولويات أخرى مثل توظيف الموظفين، خاصة أن المدرب مطلوب لفترة قصيرة فقط.</a:t>
                      </a:r>
                      <a:endParaRPr sz="1600" u="none" cap="none" strike="noStrike">
                        <a:latin typeface="Arial Narrow"/>
                        <a:ea typeface="Arial Narrow"/>
                        <a:cs typeface="Arial Narrow"/>
                        <a:sym typeface="Arial Narrow"/>
                      </a:endParaRPr>
                    </a:p>
                    <a:p>
                      <a:pPr indent="0" lvl="0" marL="0" marR="0" rtl="1" algn="just">
                        <a:lnSpc>
                          <a:spcPct val="100000"/>
                        </a:lnSpc>
                        <a:spcBef>
                          <a:spcPts val="0"/>
                        </a:spcBef>
                        <a:spcAft>
                          <a:spcPts val="0"/>
                        </a:spcAft>
                        <a:buClr>
                          <a:srgbClr val="000000"/>
                        </a:buClr>
                        <a:buSzPts val="1600"/>
                        <a:buFont typeface="Arial"/>
                        <a:buNone/>
                      </a:pPr>
                      <a:r>
                        <a:t/>
                      </a:r>
                      <a:endParaRPr sz="1600" u="none" cap="none" strike="noStrike">
                        <a:latin typeface="Arial Narrow"/>
                        <a:ea typeface="Arial Narrow"/>
                        <a:cs typeface="Arial Narrow"/>
                        <a:sym typeface="Arial Narrow"/>
                      </a:endParaRPr>
                    </a:p>
                    <a:p>
                      <a:pPr indent="0" lvl="0" marL="0" marR="0" rtl="0" algn="l">
                        <a:lnSpc>
                          <a:spcPct val="100000"/>
                        </a:lnSpc>
                        <a:spcBef>
                          <a:spcPts val="0"/>
                        </a:spcBef>
                        <a:spcAft>
                          <a:spcPts val="0"/>
                        </a:spcAft>
                        <a:buClr>
                          <a:srgbClr val="000000"/>
                        </a:buClr>
                        <a:buSzPts val="1600"/>
                        <a:buFont typeface="Arial"/>
                        <a:buNone/>
                      </a:pPr>
                      <a:r>
                        <a:t/>
                      </a:r>
                      <a:endParaRPr sz="1600" u="none" cap="none" strike="noStrike">
                        <a:latin typeface="Arial Narrow"/>
                        <a:ea typeface="Arial Narrow"/>
                        <a:cs typeface="Arial Narrow"/>
                        <a:sym typeface="Arial Narrow"/>
                      </a:endParaRPr>
                    </a:p>
                    <a:p>
                      <a:pPr indent="0" lvl="0" marL="0" marR="0" rtl="0" algn="l">
                        <a:lnSpc>
                          <a:spcPct val="100000"/>
                        </a:lnSpc>
                        <a:spcBef>
                          <a:spcPts val="0"/>
                        </a:spcBef>
                        <a:spcAft>
                          <a:spcPts val="0"/>
                        </a:spcAft>
                        <a:buClr>
                          <a:srgbClr val="000000"/>
                        </a:buClr>
                        <a:buSzPts val="1600"/>
                        <a:buFont typeface="Arial"/>
                        <a:buNone/>
                      </a:pPr>
                      <a:r>
                        <a:t/>
                      </a:r>
                      <a:endParaRPr sz="1600" u="none" cap="none" strike="noStrike">
                        <a:latin typeface="Arial Narrow"/>
                        <a:ea typeface="Arial Narrow"/>
                        <a:cs typeface="Arial Narrow"/>
                        <a:sym typeface="Arial Narrow"/>
                      </a:endParaRPr>
                    </a:p>
                  </a:txBody>
                  <a:tcPr marT="91425" marB="91425" marR="91425" marL="91425"/>
                </a:tc>
                <a:tc>
                  <a:txBody>
                    <a:bodyPr/>
                    <a:lstStyle/>
                    <a:p>
                      <a:pPr indent="-330200" lvl="0" marL="457200" marR="0" rtl="1" algn="just">
                        <a:lnSpc>
                          <a:spcPct val="100000"/>
                        </a:lnSpc>
                        <a:spcBef>
                          <a:spcPts val="0"/>
                        </a:spcBef>
                        <a:spcAft>
                          <a:spcPts val="0"/>
                        </a:spcAft>
                        <a:buClr>
                          <a:srgbClr val="000000"/>
                        </a:buClr>
                        <a:buSzPts val="1600"/>
                        <a:buFont typeface="Arial Narrow"/>
                        <a:buChar char="●"/>
                      </a:pPr>
                      <a:r>
                        <a:rPr lang="en" sz="1600" u="none" cap="none" strike="noStrike">
                          <a:latin typeface="Arial Narrow"/>
                          <a:ea typeface="Arial Narrow"/>
                          <a:cs typeface="Arial Narrow"/>
                          <a:sym typeface="Arial Narrow"/>
                        </a:rPr>
                        <a:t>يمكن أن يكون التعاقد أسرع إذا كانت المراجعة أسرع</a:t>
                      </a:r>
                      <a:endParaRPr sz="1600" u="none" cap="none" strike="noStrike">
                        <a:latin typeface="Arial Narrow"/>
                        <a:ea typeface="Arial Narrow"/>
                        <a:cs typeface="Arial Narrow"/>
                        <a:sym typeface="Arial Narrow"/>
                      </a:endParaRPr>
                    </a:p>
                    <a:p>
                      <a:pPr indent="-330200" lvl="0" marL="457200" marR="0" rtl="1" algn="just">
                        <a:lnSpc>
                          <a:spcPct val="100000"/>
                        </a:lnSpc>
                        <a:spcBef>
                          <a:spcPts val="0"/>
                        </a:spcBef>
                        <a:spcAft>
                          <a:spcPts val="0"/>
                        </a:spcAft>
                        <a:buClr>
                          <a:srgbClr val="000000"/>
                        </a:buClr>
                        <a:buSzPts val="1600"/>
                        <a:buFont typeface="Arial Narrow"/>
                        <a:buChar char="●"/>
                      </a:pPr>
                      <a:r>
                        <a:rPr lang="en" sz="1600" u="none" cap="none" strike="noStrike">
                          <a:latin typeface="Arial Narrow"/>
                          <a:ea typeface="Arial Narrow"/>
                          <a:cs typeface="Arial Narrow"/>
                          <a:sym typeface="Arial Narrow"/>
                        </a:rPr>
                        <a:t>تركز على التوافق مع احتياجات المنظمة والمجموعة المستهدفة. </a:t>
                      </a:r>
                      <a:endParaRPr sz="1600" u="none" cap="none" strike="noStrike">
                        <a:latin typeface="Arial Narrow"/>
                        <a:ea typeface="Arial Narrow"/>
                        <a:cs typeface="Arial Narrow"/>
                        <a:sym typeface="Arial Narrow"/>
                      </a:endParaRPr>
                    </a:p>
                    <a:p>
                      <a:pPr indent="-330200" lvl="0" marL="457200" marR="0" rtl="1" algn="just">
                        <a:lnSpc>
                          <a:spcPct val="100000"/>
                        </a:lnSpc>
                        <a:spcBef>
                          <a:spcPts val="0"/>
                        </a:spcBef>
                        <a:spcAft>
                          <a:spcPts val="0"/>
                        </a:spcAft>
                        <a:buClr>
                          <a:srgbClr val="000000"/>
                        </a:buClr>
                        <a:buSzPts val="1600"/>
                        <a:buFont typeface="Arial Narrow"/>
                        <a:buChar char="●"/>
                      </a:pPr>
                      <a:r>
                        <a:rPr lang="en" sz="1600" u="none" cap="none" strike="noStrike">
                          <a:latin typeface="Arial Narrow"/>
                          <a:ea typeface="Arial Narrow"/>
                          <a:cs typeface="Arial Narrow"/>
                          <a:sym typeface="Arial Narrow"/>
                        </a:rPr>
                        <a:t>يمكن ضمان تخصيص المدرب بناءً على المعايير الداخلية والتطوير المهني.</a:t>
                      </a:r>
                      <a:endParaRPr sz="1600" u="none" cap="none" strike="noStrike">
                        <a:latin typeface="Arial Narrow"/>
                        <a:ea typeface="Arial Narrow"/>
                        <a:cs typeface="Arial Narrow"/>
                        <a:sym typeface="Arial Narrow"/>
                      </a:endParaRPr>
                    </a:p>
                    <a:p>
                      <a:pPr indent="0" lvl="0" marL="0" marR="0" rtl="0" algn="l">
                        <a:lnSpc>
                          <a:spcPct val="100000"/>
                        </a:lnSpc>
                        <a:spcBef>
                          <a:spcPts val="0"/>
                        </a:spcBef>
                        <a:spcAft>
                          <a:spcPts val="0"/>
                        </a:spcAft>
                        <a:buClr>
                          <a:schemeClr val="dk1"/>
                        </a:buClr>
                        <a:buSzPts val="1100"/>
                        <a:buFont typeface="Arial"/>
                        <a:buNone/>
                      </a:pPr>
                      <a:r>
                        <a:rPr lang="en" sz="1600" u="none" cap="none" strike="noStrike">
                          <a:latin typeface="Arial Narrow"/>
                          <a:ea typeface="Arial Narrow"/>
                          <a:cs typeface="Arial Narrow"/>
                          <a:sym typeface="Arial Narrow"/>
                        </a:rPr>
                        <a:t>. </a:t>
                      </a:r>
                      <a:endParaRPr sz="1600" u="none" cap="none" strike="noStrike">
                        <a:latin typeface="Arial Narrow"/>
                        <a:ea typeface="Arial Narrow"/>
                        <a:cs typeface="Arial Narrow"/>
                        <a:sym typeface="Arial Narrow"/>
                      </a:endParaRPr>
                    </a:p>
                    <a:p>
                      <a:pPr indent="0" lvl="0" marL="0" marR="0" rtl="0" algn="l">
                        <a:lnSpc>
                          <a:spcPct val="100000"/>
                        </a:lnSpc>
                        <a:spcBef>
                          <a:spcPts val="0"/>
                        </a:spcBef>
                        <a:spcAft>
                          <a:spcPts val="0"/>
                        </a:spcAft>
                        <a:buClr>
                          <a:srgbClr val="000000"/>
                        </a:buClr>
                        <a:buSzPts val="1600"/>
                        <a:buFont typeface="Arial"/>
                        <a:buNone/>
                      </a:pPr>
                      <a:r>
                        <a:t/>
                      </a:r>
                      <a:endParaRPr sz="1600" u="none" cap="none" strike="noStrike">
                        <a:latin typeface="Arial Narrow"/>
                        <a:ea typeface="Arial Narrow"/>
                        <a:cs typeface="Arial Narrow"/>
                        <a:sym typeface="Arial Narrow"/>
                      </a:endParaRPr>
                    </a:p>
                  </a:txBody>
                  <a:tcPr marT="91425" marB="91425" marR="91425" marL="91425" anchor="ctr"/>
                </a:tc>
                <a:tc>
                  <a:txBody>
                    <a:bodyPr/>
                    <a:lstStyle/>
                    <a:p>
                      <a:pPr indent="0" lvl="0" marL="0" marR="0" rtl="1" algn="ctr">
                        <a:lnSpc>
                          <a:spcPct val="100000"/>
                        </a:lnSpc>
                        <a:spcBef>
                          <a:spcPts val="0"/>
                        </a:spcBef>
                        <a:spcAft>
                          <a:spcPts val="0"/>
                        </a:spcAft>
                        <a:buClr>
                          <a:srgbClr val="000000"/>
                        </a:buClr>
                        <a:buSzPts val="1600"/>
                        <a:buFont typeface="Arial"/>
                        <a:buNone/>
                      </a:pPr>
                      <a:r>
                        <a:rPr b="1" lang="en" sz="1600" u="none" cap="none" strike="noStrike">
                          <a:latin typeface="Arial Narrow"/>
                          <a:ea typeface="Arial Narrow"/>
                          <a:cs typeface="Arial Narrow"/>
                          <a:sym typeface="Arial Narrow"/>
                        </a:rPr>
                        <a:t>عملية الموارد البشرية</a:t>
                      </a:r>
                      <a:endParaRPr b="1" sz="1600" u="none" cap="none" strike="noStrike">
                        <a:latin typeface="Arial Narrow"/>
                        <a:ea typeface="Arial Narrow"/>
                        <a:cs typeface="Arial Narrow"/>
                        <a:sym typeface="Arial Narrow"/>
                      </a:endParaRPr>
                    </a:p>
                  </a:txBody>
                  <a:tcPr marT="91425" marB="91425" marR="91425" marL="91425" anchor="ct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3"/>
          <p:cNvSpPr txBox="1"/>
          <p:nvPr/>
        </p:nvSpPr>
        <p:spPr>
          <a:xfrm>
            <a:off x="727700" y="1902000"/>
            <a:ext cx="7447500" cy="1031400"/>
          </a:xfrm>
          <a:prstGeom prst="rect">
            <a:avLst/>
          </a:prstGeom>
          <a:noFill/>
          <a:ln>
            <a:noFill/>
          </a:ln>
        </p:spPr>
        <p:txBody>
          <a:bodyPr anchorCtr="0" anchor="t" bIns="91425" lIns="91425" spcFirstLastPara="1" rIns="91425" wrap="square" tIns="91425">
            <a:noAutofit/>
          </a:bodyPr>
          <a:lstStyle/>
          <a:p>
            <a:pPr indent="0" lvl="0" marL="0" marR="0" rtl="1" algn="r">
              <a:lnSpc>
                <a:spcPct val="100000"/>
              </a:lnSpc>
              <a:spcBef>
                <a:spcPts val="0"/>
              </a:spcBef>
              <a:spcAft>
                <a:spcPts val="0"/>
              </a:spcAft>
              <a:buClr>
                <a:srgbClr val="000000"/>
              </a:buClr>
              <a:buSzPts val="3500"/>
              <a:buFont typeface="Arial"/>
              <a:buNone/>
            </a:pPr>
            <a:r>
              <a:t/>
            </a:r>
            <a:endParaRPr b="1" i="0" sz="3500" u="none" cap="none" strike="noStrike">
              <a:solidFill>
                <a:schemeClr val="dk1"/>
              </a:solidFill>
              <a:latin typeface="Arial Narrow"/>
              <a:ea typeface="Arial Narrow"/>
              <a:cs typeface="Arial Narrow"/>
              <a:sym typeface="Arial Narrow"/>
            </a:endParaRPr>
          </a:p>
        </p:txBody>
      </p:sp>
      <p:pic>
        <p:nvPicPr>
          <p:cNvPr id="151" name="Google Shape;151;p13"/>
          <p:cNvPicPr preferRelativeResize="0"/>
          <p:nvPr/>
        </p:nvPicPr>
        <p:blipFill rotWithShape="1">
          <a:blip r:embed="rId3">
            <a:alphaModFix/>
          </a:blip>
          <a:srcRect b="0" l="0" r="0" t="0"/>
          <a:stretch/>
        </p:blipFill>
        <p:spPr>
          <a:xfrm>
            <a:off x="302275" y="120575"/>
            <a:ext cx="1093600" cy="1259076"/>
          </a:xfrm>
          <a:prstGeom prst="rect">
            <a:avLst/>
          </a:prstGeom>
          <a:noFill/>
          <a:ln>
            <a:noFill/>
          </a:ln>
        </p:spPr>
      </p:pic>
      <p:sp>
        <p:nvSpPr>
          <p:cNvPr id="152" name="Google Shape;152;p13"/>
          <p:cNvSpPr txBox="1"/>
          <p:nvPr/>
        </p:nvSpPr>
        <p:spPr>
          <a:xfrm>
            <a:off x="468800" y="3429000"/>
            <a:ext cx="4982700" cy="1178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Open Sans"/>
              <a:ea typeface="Open Sans"/>
              <a:cs typeface="Open Sans"/>
              <a:sym typeface="Open Sans"/>
            </a:endParaRPr>
          </a:p>
        </p:txBody>
      </p:sp>
      <p:sp>
        <p:nvSpPr>
          <p:cNvPr id="153" name="Google Shape;153;p13"/>
          <p:cNvSpPr/>
          <p:nvPr/>
        </p:nvSpPr>
        <p:spPr>
          <a:xfrm>
            <a:off x="0" y="0"/>
            <a:ext cx="9144000" cy="5143500"/>
          </a:xfrm>
          <a:prstGeom prst="rect">
            <a:avLst/>
          </a:prstGeom>
          <a:solidFill>
            <a:srgbClr val="590B0E"/>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54" name="Google Shape;154;p13"/>
          <p:cNvSpPr txBox="1"/>
          <p:nvPr/>
        </p:nvSpPr>
        <p:spPr>
          <a:xfrm>
            <a:off x="768600" y="1809050"/>
            <a:ext cx="7606800" cy="2530500"/>
          </a:xfrm>
          <a:prstGeom prst="rect">
            <a:avLst/>
          </a:prstGeom>
          <a:noFill/>
          <a:ln>
            <a:noFill/>
          </a:ln>
        </p:spPr>
        <p:txBody>
          <a:bodyPr anchorCtr="0" anchor="t" bIns="91425" lIns="91425" spcFirstLastPara="1" rIns="91425" wrap="square" tIns="91425">
            <a:noAutofit/>
          </a:bodyPr>
          <a:lstStyle/>
          <a:p>
            <a:pPr indent="0" lvl="0" marL="0" marR="0" rtl="1" algn="ctr">
              <a:lnSpc>
                <a:spcPct val="100000"/>
              </a:lnSpc>
              <a:spcBef>
                <a:spcPts val="0"/>
              </a:spcBef>
              <a:spcAft>
                <a:spcPts val="0"/>
              </a:spcAft>
              <a:buClr>
                <a:srgbClr val="000000"/>
              </a:buClr>
              <a:buSzPts val="3800"/>
              <a:buFont typeface="Arial"/>
              <a:buNone/>
            </a:pPr>
            <a:r>
              <a:rPr b="0" i="0" lang="en" sz="3800" u="none" cap="none" strike="noStrike">
                <a:solidFill>
                  <a:schemeClr val="lt1"/>
                </a:solidFill>
                <a:latin typeface="Open Sans"/>
                <a:ea typeface="Open Sans"/>
                <a:cs typeface="Open Sans"/>
                <a:sym typeface="Open Sans"/>
              </a:rPr>
              <a:t>إدارة المشتريات والمصروفات</a:t>
            </a:r>
            <a:br>
              <a:rPr b="0" i="0" lang="en" sz="3800" u="none" cap="none" strike="noStrike">
                <a:solidFill>
                  <a:schemeClr val="lt1"/>
                </a:solidFill>
                <a:latin typeface="Open Sans"/>
                <a:ea typeface="Open Sans"/>
                <a:cs typeface="Open Sans"/>
                <a:sym typeface="Open Sans"/>
              </a:rPr>
            </a:br>
            <a:r>
              <a:rPr b="0" i="0" lang="en" sz="3800" u="none" cap="none" strike="noStrike">
                <a:solidFill>
                  <a:schemeClr val="lt1"/>
                </a:solidFill>
                <a:latin typeface="Open Sans"/>
                <a:ea typeface="Open Sans"/>
                <a:cs typeface="Open Sans"/>
                <a:sym typeface="Open Sans"/>
              </a:rPr>
              <a:t>والمستندات المطلوبة </a:t>
            </a:r>
            <a:endParaRPr b="0" i="0" sz="3800" u="none" cap="none" strike="noStrike">
              <a:solidFill>
                <a:schemeClr val="lt1"/>
              </a:solidFill>
              <a:latin typeface="Open Sans"/>
              <a:ea typeface="Open Sans"/>
              <a:cs typeface="Open Sans"/>
              <a:sym typeface="Open Sans"/>
            </a:endParaRPr>
          </a:p>
          <a:p>
            <a:pPr indent="0" lvl="0" marL="0" marR="0" rtl="1" algn="r">
              <a:lnSpc>
                <a:spcPct val="100000"/>
              </a:lnSpc>
              <a:spcBef>
                <a:spcPts val="0"/>
              </a:spcBef>
              <a:spcAft>
                <a:spcPts val="0"/>
              </a:spcAft>
              <a:buClr>
                <a:srgbClr val="000000"/>
              </a:buClr>
              <a:buSzPts val="3800"/>
              <a:buFont typeface="Arial"/>
              <a:buNone/>
            </a:pPr>
            <a:r>
              <a:t/>
            </a:r>
            <a:endParaRPr b="0" i="0" sz="3800" u="none" cap="none" strike="noStrike">
              <a:solidFill>
                <a:schemeClr val="lt1"/>
              </a:solidFill>
              <a:latin typeface="Open Sans"/>
              <a:ea typeface="Open Sans"/>
              <a:cs typeface="Open Sans"/>
              <a:sym typeface="Open Sans"/>
            </a:endParaRPr>
          </a:p>
        </p:txBody>
      </p:sp>
      <p:pic>
        <p:nvPicPr>
          <p:cNvPr id="155" name="Google Shape;155;p13"/>
          <p:cNvPicPr preferRelativeResize="0"/>
          <p:nvPr/>
        </p:nvPicPr>
        <p:blipFill rotWithShape="1">
          <a:blip r:embed="rId4">
            <a:alphaModFix/>
          </a:blip>
          <a:srcRect b="0" l="0" r="0" t="0"/>
          <a:stretch/>
        </p:blipFill>
        <p:spPr>
          <a:xfrm>
            <a:off x="302275" y="183864"/>
            <a:ext cx="1093600" cy="1132484"/>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4"/>
          <p:cNvSpPr txBox="1"/>
          <p:nvPr>
            <p:ph idx="1" type="body"/>
          </p:nvPr>
        </p:nvSpPr>
        <p:spPr>
          <a:xfrm>
            <a:off x="311700" y="1446500"/>
            <a:ext cx="8520600" cy="3354000"/>
          </a:xfrm>
          <a:prstGeom prst="rect">
            <a:avLst/>
          </a:prstGeom>
          <a:noFill/>
          <a:ln cap="flat" cmpd="sng" w="9525">
            <a:solidFill>
              <a:srgbClr val="980000"/>
            </a:solidFill>
            <a:prstDash val="solid"/>
            <a:round/>
            <a:headEnd len="sm" w="sm" type="none"/>
            <a:tailEnd len="sm" w="sm" type="none"/>
          </a:ln>
        </p:spPr>
        <p:txBody>
          <a:bodyPr anchorCtr="0" anchor="t" bIns="91425" lIns="91425" spcFirstLastPara="1" rIns="91425" wrap="square" tIns="91425">
            <a:normAutofit fontScale="25000" lnSpcReduction="10000"/>
          </a:bodyPr>
          <a:lstStyle/>
          <a:p>
            <a:pPr indent="0" lvl="0" marL="0" rtl="1" algn="r">
              <a:lnSpc>
                <a:spcPct val="115000"/>
              </a:lnSpc>
              <a:spcBef>
                <a:spcPts val="1200"/>
              </a:spcBef>
              <a:spcAft>
                <a:spcPts val="0"/>
              </a:spcAft>
              <a:buClr>
                <a:schemeClr val="dk1"/>
              </a:buClr>
              <a:buSzPts val="275"/>
              <a:buFont typeface="Arial"/>
              <a:buNone/>
            </a:pPr>
            <a:r>
              <a:rPr b="1" lang="en" sz="8400">
                <a:latin typeface="Arial Narrow"/>
                <a:ea typeface="Arial Narrow"/>
                <a:cs typeface="Arial Narrow"/>
                <a:sym typeface="Arial Narrow"/>
              </a:rPr>
              <a:t>إدارة المشتريات والمستندات المطلوبة: </a:t>
            </a:r>
            <a:endParaRPr b="1" sz="8400">
              <a:latin typeface="Arial Narrow"/>
              <a:ea typeface="Arial Narrow"/>
              <a:cs typeface="Arial Narrow"/>
              <a:sym typeface="Arial Narrow"/>
            </a:endParaRPr>
          </a:p>
          <a:p>
            <a:pPr indent="0" lvl="0" marL="0" rtl="1" algn="r">
              <a:lnSpc>
                <a:spcPct val="115000"/>
              </a:lnSpc>
              <a:spcBef>
                <a:spcPts val="1200"/>
              </a:spcBef>
              <a:spcAft>
                <a:spcPts val="0"/>
              </a:spcAft>
              <a:buClr>
                <a:schemeClr val="dk1"/>
              </a:buClr>
              <a:buSzPts val="275"/>
              <a:buFont typeface="Arial"/>
              <a:buNone/>
            </a:pPr>
            <a:r>
              <a:rPr lang="en" sz="8400">
                <a:latin typeface="Arial Narrow"/>
                <a:ea typeface="Arial Narrow"/>
                <a:cs typeface="Arial Narrow"/>
                <a:sym typeface="Arial Narrow"/>
              </a:rPr>
              <a:t>المصاريف الثابتة: الكهرباء، والماء والاتصالات</a:t>
            </a:r>
            <a:endParaRPr sz="8400">
              <a:latin typeface="Arial Narrow"/>
              <a:ea typeface="Arial Narrow"/>
              <a:cs typeface="Arial Narrow"/>
              <a:sym typeface="Arial Narrow"/>
            </a:endParaRPr>
          </a:p>
          <a:p>
            <a:pPr indent="-361950" lvl="0" marL="457200" marR="457200" rtl="1" algn="r">
              <a:lnSpc>
                <a:spcPct val="115000"/>
              </a:lnSpc>
              <a:spcBef>
                <a:spcPts val="1200"/>
              </a:spcBef>
              <a:spcAft>
                <a:spcPts val="0"/>
              </a:spcAft>
              <a:buSzPct val="100000"/>
              <a:buFont typeface="Arial Narrow"/>
              <a:buChar char="●"/>
            </a:pPr>
            <a:r>
              <a:rPr lang="en" sz="8400">
                <a:latin typeface="Arial Narrow"/>
                <a:ea typeface="Arial Narrow"/>
                <a:cs typeface="Arial Narrow"/>
                <a:sym typeface="Arial Narrow"/>
              </a:rPr>
              <a:t>طلب الدفع</a:t>
            </a:r>
            <a:endParaRPr sz="8400">
              <a:latin typeface="Arial Narrow"/>
              <a:ea typeface="Arial Narrow"/>
              <a:cs typeface="Arial Narrow"/>
              <a:sym typeface="Arial Narrow"/>
            </a:endParaRPr>
          </a:p>
          <a:p>
            <a:pPr indent="-361950" lvl="0" marL="457200" marR="457200" rtl="1" algn="r">
              <a:lnSpc>
                <a:spcPct val="115000"/>
              </a:lnSpc>
              <a:spcBef>
                <a:spcPts val="0"/>
              </a:spcBef>
              <a:spcAft>
                <a:spcPts val="0"/>
              </a:spcAft>
              <a:buSzPct val="100000"/>
              <a:buFont typeface="Arial Narrow"/>
              <a:buChar char="●"/>
            </a:pPr>
            <a:r>
              <a:rPr lang="en" sz="8400">
                <a:latin typeface="Arial Narrow"/>
                <a:ea typeface="Arial Narrow"/>
                <a:cs typeface="Arial Narrow"/>
                <a:sym typeface="Arial Narrow"/>
              </a:rPr>
              <a:t>الفاتورة</a:t>
            </a:r>
            <a:endParaRPr sz="8400">
              <a:latin typeface="Arial Narrow"/>
              <a:ea typeface="Arial Narrow"/>
              <a:cs typeface="Arial Narrow"/>
              <a:sym typeface="Arial Narrow"/>
            </a:endParaRPr>
          </a:p>
          <a:p>
            <a:pPr indent="-361950" lvl="0" marL="457200" marR="457200" rtl="1" algn="r">
              <a:lnSpc>
                <a:spcPct val="115000"/>
              </a:lnSpc>
              <a:spcBef>
                <a:spcPts val="0"/>
              </a:spcBef>
              <a:spcAft>
                <a:spcPts val="0"/>
              </a:spcAft>
              <a:buSzPct val="100000"/>
              <a:buFont typeface="Arial Narrow"/>
              <a:buChar char="●"/>
            </a:pPr>
            <a:r>
              <a:rPr lang="en" sz="8400">
                <a:latin typeface="Arial Narrow"/>
                <a:ea typeface="Arial Narrow"/>
                <a:cs typeface="Arial Narrow"/>
                <a:sym typeface="Arial Narrow"/>
              </a:rPr>
              <a:t>إيصال بالمبلغ المدفوع</a:t>
            </a:r>
            <a:endParaRPr sz="8400">
              <a:latin typeface="Arial Narrow"/>
              <a:ea typeface="Arial Narrow"/>
              <a:cs typeface="Arial Narrow"/>
              <a:sym typeface="Arial Narrow"/>
            </a:endParaRPr>
          </a:p>
          <a:p>
            <a:pPr indent="-361950" lvl="0" marL="457200" marR="457200" rtl="1" algn="r">
              <a:lnSpc>
                <a:spcPct val="115000"/>
              </a:lnSpc>
              <a:spcBef>
                <a:spcPts val="0"/>
              </a:spcBef>
              <a:spcAft>
                <a:spcPts val="0"/>
              </a:spcAft>
              <a:buSzPct val="100000"/>
              <a:buFont typeface="Arial Narrow"/>
              <a:buChar char="●"/>
            </a:pPr>
            <a:r>
              <a:t/>
            </a:r>
            <a:endParaRPr sz="8400">
              <a:latin typeface="Arial Narrow"/>
              <a:ea typeface="Arial Narrow"/>
              <a:cs typeface="Arial Narrow"/>
              <a:sym typeface="Arial Narrow"/>
            </a:endParaRPr>
          </a:p>
          <a:p>
            <a:pPr indent="0" lvl="0" marL="0" marR="457200" rtl="1" algn="r">
              <a:lnSpc>
                <a:spcPct val="115000"/>
              </a:lnSpc>
              <a:spcBef>
                <a:spcPts val="800"/>
              </a:spcBef>
              <a:spcAft>
                <a:spcPts val="0"/>
              </a:spcAft>
              <a:buSzPct val="338186"/>
              <a:buNone/>
            </a:pPr>
            <a:r>
              <a:t/>
            </a:r>
            <a:endParaRPr sz="2129">
              <a:latin typeface="Arial Narrow"/>
              <a:ea typeface="Arial Narrow"/>
              <a:cs typeface="Arial Narrow"/>
              <a:sym typeface="Arial Narrow"/>
            </a:endParaRPr>
          </a:p>
          <a:p>
            <a:pPr indent="0" lvl="0" marL="0" rtl="1" algn="r">
              <a:lnSpc>
                <a:spcPct val="115000"/>
              </a:lnSpc>
              <a:spcBef>
                <a:spcPts val="1200"/>
              </a:spcBef>
              <a:spcAft>
                <a:spcPts val="0"/>
              </a:spcAft>
              <a:buClr>
                <a:schemeClr val="dk1"/>
              </a:buClr>
              <a:buSzPct val="51655"/>
              <a:buFont typeface="Arial"/>
              <a:buNone/>
            </a:pPr>
            <a:r>
              <a:t/>
            </a:r>
            <a:endParaRPr sz="2129">
              <a:latin typeface="Arial Narrow"/>
              <a:ea typeface="Arial Narrow"/>
              <a:cs typeface="Arial Narrow"/>
              <a:sym typeface="Arial Narrow"/>
            </a:endParaRPr>
          </a:p>
          <a:p>
            <a:pPr indent="0" lvl="0" marL="0" rtl="0" algn="l">
              <a:lnSpc>
                <a:spcPct val="115000"/>
              </a:lnSpc>
              <a:spcBef>
                <a:spcPts val="1200"/>
              </a:spcBef>
              <a:spcAft>
                <a:spcPts val="1200"/>
              </a:spcAft>
              <a:buSzPts val="1800"/>
              <a:buNone/>
            </a:pPr>
            <a:r>
              <a:t/>
            </a:r>
            <a:endParaRPr/>
          </a:p>
        </p:txBody>
      </p:sp>
      <p:pic>
        <p:nvPicPr>
          <p:cNvPr id="161" name="Google Shape;161;p14"/>
          <p:cNvPicPr preferRelativeResize="0"/>
          <p:nvPr/>
        </p:nvPicPr>
        <p:blipFill rotWithShape="1">
          <a:blip r:embed="rId3">
            <a:alphaModFix/>
          </a:blip>
          <a:srcRect b="0" l="0" r="0" t="0"/>
          <a:stretch/>
        </p:blipFill>
        <p:spPr>
          <a:xfrm>
            <a:off x="252125" y="127075"/>
            <a:ext cx="1157700" cy="1198851"/>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15"/>
          <p:cNvSpPr txBox="1"/>
          <p:nvPr>
            <p:ph idx="1" type="body"/>
          </p:nvPr>
        </p:nvSpPr>
        <p:spPr>
          <a:xfrm>
            <a:off x="311700" y="1433100"/>
            <a:ext cx="8520600" cy="3354000"/>
          </a:xfrm>
          <a:prstGeom prst="rect">
            <a:avLst/>
          </a:prstGeom>
          <a:noFill/>
          <a:ln cap="flat" cmpd="sng" w="9525">
            <a:solidFill>
              <a:srgbClr val="980000"/>
            </a:solidFill>
            <a:prstDash val="solid"/>
            <a:round/>
            <a:headEnd len="sm" w="sm" type="none"/>
            <a:tailEnd len="sm" w="sm" type="none"/>
          </a:ln>
        </p:spPr>
        <p:txBody>
          <a:bodyPr anchorCtr="0" anchor="t" bIns="91425" lIns="91425" spcFirstLastPara="1" rIns="91425" wrap="square" tIns="91425">
            <a:noAutofit/>
          </a:bodyPr>
          <a:lstStyle/>
          <a:p>
            <a:pPr indent="0" lvl="0" marL="0" rtl="1" algn="r">
              <a:lnSpc>
                <a:spcPct val="115000"/>
              </a:lnSpc>
              <a:spcBef>
                <a:spcPts val="1200"/>
              </a:spcBef>
              <a:spcAft>
                <a:spcPts val="0"/>
              </a:spcAft>
              <a:buClr>
                <a:schemeClr val="dk1"/>
              </a:buClr>
              <a:buSzPts val="1100"/>
              <a:buFont typeface="Arial"/>
              <a:buNone/>
            </a:pPr>
            <a:r>
              <a:rPr b="1" lang="en" sz="2100">
                <a:latin typeface="Arial Narrow"/>
                <a:ea typeface="Arial Narrow"/>
                <a:cs typeface="Arial Narrow"/>
                <a:sym typeface="Arial Narrow"/>
              </a:rPr>
              <a:t>إدارة المشتريات والمستندات المطلوبة: </a:t>
            </a:r>
            <a:endParaRPr b="1" sz="2100">
              <a:latin typeface="Arial Narrow"/>
              <a:ea typeface="Arial Narrow"/>
              <a:cs typeface="Arial Narrow"/>
              <a:sym typeface="Arial Narrow"/>
            </a:endParaRPr>
          </a:p>
          <a:p>
            <a:pPr indent="0" lvl="0" marL="0" rtl="1" algn="r">
              <a:lnSpc>
                <a:spcPct val="115000"/>
              </a:lnSpc>
              <a:spcBef>
                <a:spcPts val="1200"/>
              </a:spcBef>
              <a:spcAft>
                <a:spcPts val="0"/>
              </a:spcAft>
              <a:buClr>
                <a:schemeClr val="dk1"/>
              </a:buClr>
              <a:buSzPts val="1100"/>
              <a:buFont typeface="Arial"/>
              <a:buNone/>
            </a:pPr>
            <a:r>
              <a:rPr lang="en" sz="2100">
                <a:latin typeface="Arial Narrow"/>
                <a:ea typeface="Arial Narrow"/>
                <a:cs typeface="Arial Narrow"/>
                <a:sym typeface="Arial Narrow"/>
              </a:rPr>
              <a:t>المصاريف الثابتة: الإيجارات</a:t>
            </a:r>
            <a:endParaRPr sz="2100">
              <a:latin typeface="Arial Narrow"/>
              <a:ea typeface="Arial Narrow"/>
              <a:cs typeface="Arial Narrow"/>
              <a:sym typeface="Arial Narrow"/>
            </a:endParaRPr>
          </a:p>
          <a:p>
            <a:pPr indent="-361950" lvl="0" marL="457200" rtl="1" algn="r">
              <a:lnSpc>
                <a:spcPct val="115000"/>
              </a:lnSpc>
              <a:spcBef>
                <a:spcPts val="1200"/>
              </a:spcBef>
              <a:spcAft>
                <a:spcPts val="0"/>
              </a:spcAft>
              <a:buSzPts val="2100"/>
              <a:buFont typeface="Arial Narrow"/>
              <a:buChar char="●"/>
            </a:pPr>
            <a:r>
              <a:rPr lang="en" sz="2100">
                <a:latin typeface="Arial Narrow"/>
                <a:ea typeface="Arial Narrow"/>
                <a:cs typeface="Arial Narrow"/>
                <a:sym typeface="Arial Narrow"/>
              </a:rPr>
              <a:t>عقد ايجار بين المالك والمستأجر أي المبادرة يتضمن العقد ختم المنظمة، المدة، تاريخ الامضاء، توقيع المؤجر، المكان، التكلفة، والمفوض بالإمضاء عن المنظمة.</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كتاب تبرير اختيار العقار المستأجر</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إيصال دفع</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صورة عن هوية المالك</a:t>
            </a:r>
            <a:endParaRPr sz="2100">
              <a:latin typeface="Arial Narrow"/>
              <a:ea typeface="Arial Narrow"/>
              <a:cs typeface="Arial Narrow"/>
              <a:sym typeface="Arial Narrow"/>
            </a:endParaRPr>
          </a:p>
          <a:p>
            <a:pPr indent="0" lvl="0" marL="457200" marR="457200" rtl="1" algn="r">
              <a:lnSpc>
                <a:spcPct val="115000"/>
              </a:lnSpc>
              <a:spcBef>
                <a:spcPts val="1200"/>
              </a:spcBef>
              <a:spcAft>
                <a:spcPts val="0"/>
              </a:spcAft>
              <a:buSzPts val="1800"/>
              <a:buNone/>
            </a:pPr>
            <a:r>
              <a:t/>
            </a:r>
            <a:endParaRPr sz="2100">
              <a:latin typeface="Arial Narrow"/>
              <a:ea typeface="Arial Narrow"/>
              <a:cs typeface="Arial Narrow"/>
              <a:sym typeface="Arial Narrow"/>
            </a:endParaRPr>
          </a:p>
          <a:p>
            <a:pPr indent="0" lvl="0" marL="0" marR="457200" rtl="1" algn="r">
              <a:lnSpc>
                <a:spcPct val="115000"/>
              </a:lnSpc>
              <a:spcBef>
                <a:spcPts val="800"/>
              </a:spcBef>
              <a:spcAft>
                <a:spcPts val="0"/>
              </a:spcAft>
              <a:buSzPts val="1800"/>
              <a:buNone/>
            </a:pPr>
            <a:r>
              <a:t/>
            </a:r>
            <a:endParaRPr sz="2100">
              <a:latin typeface="Arial Narrow"/>
              <a:ea typeface="Arial Narrow"/>
              <a:cs typeface="Arial Narrow"/>
              <a:sym typeface="Arial Narrow"/>
            </a:endParaRPr>
          </a:p>
          <a:p>
            <a:pPr indent="0" lvl="0" marL="0" rtl="1" algn="r">
              <a:lnSpc>
                <a:spcPct val="115000"/>
              </a:lnSpc>
              <a:spcBef>
                <a:spcPts val="1200"/>
              </a:spcBef>
              <a:spcAft>
                <a:spcPts val="0"/>
              </a:spcAft>
              <a:buClr>
                <a:schemeClr val="dk1"/>
              </a:buClr>
              <a:buSzPts val="1100"/>
              <a:buFont typeface="Arial"/>
              <a:buNone/>
            </a:pPr>
            <a:r>
              <a:t/>
            </a:r>
            <a:endParaRPr sz="2100">
              <a:latin typeface="Arial Narrow"/>
              <a:ea typeface="Arial Narrow"/>
              <a:cs typeface="Arial Narrow"/>
              <a:sym typeface="Arial Narrow"/>
            </a:endParaRPr>
          </a:p>
          <a:p>
            <a:pPr indent="0" lvl="0" marL="0" rtl="0" algn="l">
              <a:lnSpc>
                <a:spcPct val="115000"/>
              </a:lnSpc>
              <a:spcBef>
                <a:spcPts val="1200"/>
              </a:spcBef>
              <a:spcAft>
                <a:spcPts val="1200"/>
              </a:spcAft>
              <a:buSzPts val="1800"/>
              <a:buNone/>
            </a:pPr>
            <a:r>
              <a:t/>
            </a:r>
            <a:endParaRPr sz="2100"/>
          </a:p>
        </p:txBody>
      </p:sp>
      <p:pic>
        <p:nvPicPr>
          <p:cNvPr id="167" name="Google Shape;167;p15"/>
          <p:cNvPicPr preferRelativeResize="0"/>
          <p:nvPr/>
        </p:nvPicPr>
        <p:blipFill rotWithShape="1">
          <a:blip r:embed="rId3">
            <a:alphaModFix/>
          </a:blip>
          <a:srcRect b="0" l="0" r="0" t="0"/>
          <a:stretch/>
        </p:blipFill>
        <p:spPr>
          <a:xfrm>
            <a:off x="252125" y="127075"/>
            <a:ext cx="1157700" cy="1198851"/>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16"/>
          <p:cNvSpPr txBox="1"/>
          <p:nvPr>
            <p:ph idx="1" type="body"/>
          </p:nvPr>
        </p:nvSpPr>
        <p:spPr>
          <a:xfrm>
            <a:off x="311700" y="1441125"/>
            <a:ext cx="8520600" cy="3354000"/>
          </a:xfrm>
          <a:prstGeom prst="rect">
            <a:avLst/>
          </a:prstGeom>
          <a:noFill/>
          <a:ln cap="flat" cmpd="sng" w="9525">
            <a:solidFill>
              <a:srgbClr val="980000"/>
            </a:solidFill>
            <a:prstDash val="solid"/>
            <a:round/>
            <a:headEnd len="sm" w="sm" type="none"/>
            <a:tailEnd len="sm" w="sm" type="none"/>
          </a:ln>
        </p:spPr>
        <p:txBody>
          <a:bodyPr anchorCtr="0" anchor="t" bIns="91425" lIns="91425" spcFirstLastPara="1" rIns="91425" wrap="square" tIns="91425">
            <a:noAutofit/>
          </a:bodyPr>
          <a:lstStyle/>
          <a:p>
            <a:pPr indent="0" lvl="0" marL="0" rtl="1" algn="r">
              <a:lnSpc>
                <a:spcPct val="115000"/>
              </a:lnSpc>
              <a:spcBef>
                <a:spcPts val="1200"/>
              </a:spcBef>
              <a:spcAft>
                <a:spcPts val="0"/>
              </a:spcAft>
              <a:buClr>
                <a:schemeClr val="dk1"/>
              </a:buClr>
              <a:buSzPts val="1100"/>
              <a:buFont typeface="Arial"/>
              <a:buNone/>
            </a:pPr>
            <a:r>
              <a:rPr b="1" lang="en" sz="2100">
                <a:latin typeface="Arial Narrow"/>
                <a:ea typeface="Arial Narrow"/>
                <a:cs typeface="Arial Narrow"/>
                <a:sym typeface="Arial Narrow"/>
              </a:rPr>
              <a:t>إدارة المشتريات والمستندات المطلوبة: </a:t>
            </a:r>
            <a:endParaRPr b="1" sz="2100">
              <a:latin typeface="Arial Narrow"/>
              <a:ea typeface="Arial Narrow"/>
              <a:cs typeface="Arial Narrow"/>
              <a:sym typeface="Arial Narrow"/>
            </a:endParaRPr>
          </a:p>
          <a:p>
            <a:pPr indent="0" lvl="0" marL="0" rtl="1" algn="r">
              <a:lnSpc>
                <a:spcPct val="115000"/>
              </a:lnSpc>
              <a:spcBef>
                <a:spcPts val="1200"/>
              </a:spcBef>
              <a:spcAft>
                <a:spcPts val="0"/>
              </a:spcAft>
              <a:buClr>
                <a:schemeClr val="dk1"/>
              </a:buClr>
              <a:buSzPts val="1100"/>
              <a:buFont typeface="Arial"/>
              <a:buNone/>
            </a:pPr>
            <a:r>
              <a:rPr lang="en" sz="2100">
                <a:latin typeface="Arial Narrow"/>
                <a:ea typeface="Arial Narrow"/>
                <a:cs typeface="Arial Narrow"/>
                <a:sym typeface="Arial Narrow"/>
              </a:rPr>
              <a:t>المصاريف الثابتة: النقل الجماعي </a:t>
            </a:r>
            <a:endParaRPr sz="2100">
              <a:latin typeface="Arial Narrow"/>
              <a:ea typeface="Arial Narrow"/>
              <a:cs typeface="Arial Narrow"/>
              <a:sym typeface="Arial Narrow"/>
            </a:endParaRPr>
          </a:p>
          <a:p>
            <a:pPr indent="-361950" lvl="0" marL="457200" rtl="1" algn="r">
              <a:lnSpc>
                <a:spcPct val="115000"/>
              </a:lnSpc>
              <a:spcBef>
                <a:spcPts val="1200"/>
              </a:spcBef>
              <a:spcAft>
                <a:spcPts val="0"/>
              </a:spcAft>
              <a:buSzPts val="2100"/>
              <a:buFont typeface="Arial Narrow"/>
              <a:buChar char="●"/>
            </a:pPr>
            <a:r>
              <a:rPr lang="en" sz="2100">
                <a:latin typeface="Arial Narrow"/>
                <a:ea typeface="Arial Narrow"/>
                <a:cs typeface="Arial Narrow"/>
                <a:sym typeface="Arial Narrow"/>
              </a:rPr>
              <a:t>عقد بين صاحب الباص والمبادرة</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عروض أسعار ومحضر فض العروض يبرّر سبب الاختيار</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إيصال دفع</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ورقة الحضور</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صورة عن هوية السائق</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صورة عن شهادة القيادة للسائق</a:t>
            </a:r>
            <a:endParaRPr sz="2100">
              <a:latin typeface="Arial Narrow"/>
              <a:ea typeface="Arial Narrow"/>
              <a:cs typeface="Arial Narrow"/>
              <a:sym typeface="Arial Narrow"/>
            </a:endParaRPr>
          </a:p>
          <a:p>
            <a:pPr indent="0" lvl="0" marL="457200" rtl="1" algn="r">
              <a:lnSpc>
                <a:spcPct val="115000"/>
              </a:lnSpc>
              <a:spcBef>
                <a:spcPts val="1200"/>
              </a:spcBef>
              <a:spcAft>
                <a:spcPts val="0"/>
              </a:spcAft>
              <a:buSzPts val="1800"/>
              <a:buNone/>
            </a:pPr>
            <a:r>
              <a:t/>
            </a:r>
            <a:endParaRPr sz="2100">
              <a:latin typeface="Arial Narrow"/>
              <a:ea typeface="Arial Narrow"/>
              <a:cs typeface="Arial Narrow"/>
              <a:sym typeface="Arial Narrow"/>
            </a:endParaRPr>
          </a:p>
          <a:p>
            <a:pPr indent="0" lvl="0" marL="457200" marR="457200" rtl="1" algn="r">
              <a:lnSpc>
                <a:spcPct val="115000"/>
              </a:lnSpc>
              <a:spcBef>
                <a:spcPts val="1200"/>
              </a:spcBef>
              <a:spcAft>
                <a:spcPts val="0"/>
              </a:spcAft>
              <a:buSzPts val="1800"/>
              <a:buNone/>
            </a:pPr>
            <a:r>
              <a:t/>
            </a:r>
            <a:endParaRPr sz="2100">
              <a:latin typeface="Arial Narrow"/>
              <a:ea typeface="Arial Narrow"/>
              <a:cs typeface="Arial Narrow"/>
              <a:sym typeface="Arial Narrow"/>
            </a:endParaRPr>
          </a:p>
          <a:p>
            <a:pPr indent="0" lvl="0" marL="0" marR="457200" rtl="1" algn="r">
              <a:lnSpc>
                <a:spcPct val="115000"/>
              </a:lnSpc>
              <a:spcBef>
                <a:spcPts val="800"/>
              </a:spcBef>
              <a:spcAft>
                <a:spcPts val="0"/>
              </a:spcAft>
              <a:buSzPts val="1800"/>
              <a:buNone/>
            </a:pPr>
            <a:r>
              <a:t/>
            </a:r>
            <a:endParaRPr sz="2100">
              <a:latin typeface="Arial Narrow"/>
              <a:ea typeface="Arial Narrow"/>
              <a:cs typeface="Arial Narrow"/>
              <a:sym typeface="Arial Narrow"/>
            </a:endParaRPr>
          </a:p>
          <a:p>
            <a:pPr indent="0" lvl="0" marL="0" rtl="1" algn="r">
              <a:lnSpc>
                <a:spcPct val="115000"/>
              </a:lnSpc>
              <a:spcBef>
                <a:spcPts val="1200"/>
              </a:spcBef>
              <a:spcAft>
                <a:spcPts val="0"/>
              </a:spcAft>
              <a:buClr>
                <a:schemeClr val="dk1"/>
              </a:buClr>
              <a:buSzPts val="1100"/>
              <a:buFont typeface="Arial"/>
              <a:buNone/>
            </a:pPr>
            <a:r>
              <a:t/>
            </a:r>
            <a:endParaRPr sz="2100">
              <a:latin typeface="Arial Narrow"/>
              <a:ea typeface="Arial Narrow"/>
              <a:cs typeface="Arial Narrow"/>
              <a:sym typeface="Arial Narrow"/>
            </a:endParaRPr>
          </a:p>
          <a:p>
            <a:pPr indent="0" lvl="0" marL="0" rtl="0" algn="l">
              <a:lnSpc>
                <a:spcPct val="115000"/>
              </a:lnSpc>
              <a:spcBef>
                <a:spcPts val="1200"/>
              </a:spcBef>
              <a:spcAft>
                <a:spcPts val="1200"/>
              </a:spcAft>
              <a:buSzPts val="1800"/>
              <a:buNone/>
            </a:pPr>
            <a:r>
              <a:t/>
            </a:r>
            <a:endParaRPr sz="2100"/>
          </a:p>
        </p:txBody>
      </p:sp>
      <p:pic>
        <p:nvPicPr>
          <p:cNvPr id="173" name="Google Shape;173;p16"/>
          <p:cNvPicPr preferRelativeResize="0"/>
          <p:nvPr/>
        </p:nvPicPr>
        <p:blipFill rotWithShape="1">
          <a:blip r:embed="rId3">
            <a:alphaModFix/>
          </a:blip>
          <a:srcRect b="0" l="0" r="0" t="0"/>
          <a:stretch/>
        </p:blipFill>
        <p:spPr>
          <a:xfrm>
            <a:off x="252125" y="127075"/>
            <a:ext cx="1157700" cy="1198851"/>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17"/>
          <p:cNvSpPr txBox="1"/>
          <p:nvPr>
            <p:ph idx="1" type="body"/>
          </p:nvPr>
        </p:nvSpPr>
        <p:spPr>
          <a:xfrm>
            <a:off x="311700" y="1387575"/>
            <a:ext cx="8520600" cy="3354000"/>
          </a:xfrm>
          <a:prstGeom prst="rect">
            <a:avLst/>
          </a:prstGeom>
          <a:noFill/>
          <a:ln cap="flat" cmpd="sng" w="9525">
            <a:solidFill>
              <a:srgbClr val="980000"/>
            </a:solidFill>
            <a:prstDash val="solid"/>
            <a:round/>
            <a:headEnd len="sm" w="sm" type="none"/>
            <a:tailEnd len="sm" w="sm" type="none"/>
          </a:ln>
        </p:spPr>
        <p:txBody>
          <a:bodyPr anchorCtr="0" anchor="t" bIns="91425" lIns="91425" spcFirstLastPara="1" rIns="91425" wrap="square" tIns="91425">
            <a:noAutofit/>
          </a:bodyPr>
          <a:lstStyle/>
          <a:p>
            <a:pPr indent="0" lvl="0" marL="0" rtl="1" algn="r">
              <a:lnSpc>
                <a:spcPct val="115000"/>
              </a:lnSpc>
              <a:spcBef>
                <a:spcPts val="1200"/>
              </a:spcBef>
              <a:spcAft>
                <a:spcPts val="0"/>
              </a:spcAft>
              <a:buClr>
                <a:schemeClr val="dk1"/>
              </a:buClr>
              <a:buSzPts val="1100"/>
              <a:buFont typeface="Arial"/>
              <a:buNone/>
            </a:pPr>
            <a:r>
              <a:rPr b="1" lang="en" sz="2100">
                <a:latin typeface="Arial Narrow"/>
                <a:ea typeface="Arial Narrow"/>
                <a:cs typeface="Arial Narrow"/>
                <a:sym typeface="Arial Narrow"/>
              </a:rPr>
              <a:t>إدارة المشتريات المستندات المطلوبة: </a:t>
            </a:r>
            <a:endParaRPr b="1" sz="2100">
              <a:latin typeface="Arial Narrow"/>
              <a:ea typeface="Arial Narrow"/>
              <a:cs typeface="Arial Narrow"/>
              <a:sym typeface="Arial Narrow"/>
            </a:endParaRPr>
          </a:p>
          <a:p>
            <a:pPr indent="0" lvl="0" marL="0" rtl="1" algn="r">
              <a:lnSpc>
                <a:spcPct val="115000"/>
              </a:lnSpc>
              <a:spcBef>
                <a:spcPts val="1200"/>
              </a:spcBef>
              <a:spcAft>
                <a:spcPts val="0"/>
              </a:spcAft>
              <a:buClr>
                <a:schemeClr val="dk1"/>
              </a:buClr>
              <a:buSzPts val="1100"/>
              <a:buFont typeface="Arial"/>
              <a:buNone/>
            </a:pPr>
            <a:r>
              <a:rPr lang="en" sz="2100">
                <a:latin typeface="Arial Narrow"/>
                <a:ea typeface="Arial Narrow"/>
                <a:cs typeface="Arial Narrow"/>
                <a:sym typeface="Arial Narrow"/>
              </a:rPr>
              <a:t>المصاريف الثابتة: التنقلات الفردية</a:t>
            </a:r>
            <a:endParaRPr sz="2100">
              <a:latin typeface="Arial Narrow"/>
              <a:ea typeface="Arial Narrow"/>
              <a:cs typeface="Arial Narrow"/>
              <a:sym typeface="Arial Narrow"/>
            </a:endParaRPr>
          </a:p>
          <a:p>
            <a:pPr indent="-361950" lvl="0" marL="457200" rtl="1" algn="r">
              <a:lnSpc>
                <a:spcPct val="115000"/>
              </a:lnSpc>
              <a:spcBef>
                <a:spcPts val="1200"/>
              </a:spcBef>
              <a:spcAft>
                <a:spcPts val="0"/>
              </a:spcAft>
              <a:buSzPts val="2100"/>
              <a:buFont typeface="Arial Narrow"/>
              <a:buChar char="●"/>
            </a:pPr>
            <a:r>
              <a:rPr lang="en" sz="2100">
                <a:latin typeface="Arial Narrow"/>
                <a:ea typeface="Arial Narrow"/>
                <a:cs typeface="Arial Narrow"/>
                <a:sym typeface="Arial Narrow"/>
              </a:rPr>
              <a:t>نموذج ورقة المواصلات </a:t>
            </a:r>
            <a:r>
              <a:rPr lang="en" sz="2100">
                <a:latin typeface="Arial Narrow"/>
                <a:ea typeface="Arial Narrow"/>
                <a:cs typeface="Arial Narrow"/>
                <a:sym typeface="Arial Narrow"/>
              </a:rPr>
              <a:t>يتم تعبئتها</a:t>
            </a:r>
            <a:r>
              <a:rPr lang="en" sz="2100">
                <a:latin typeface="Arial Narrow"/>
                <a:ea typeface="Arial Narrow"/>
                <a:cs typeface="Arial Narrow"/>
                <a:sym typeface="Arial Narrow"/>
              </a:rPr>
              <a:t> من قبل الموظف ليظهر فيها حركة التنقلات</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إيصال بقيمة المبلغ المدفوع </a:t>
            </a:r>
            <a:endParaRPr sz="2100">
              <a:latin typeface="Arial Narrow"/>
              <a:ea typeface="Arial Narrow"/>
              <a:cs typeface="Arial Narrow"/>
              <a:sym typeface="Arial Narrow"/>
            </a:endParaRPr>
          </a:p>
          <a:p>
            <a:pPr indent="0" lvl="0" marL="457200" rtl="1" algn="r">
              <a:lnSpc>
                <a:spcPct val="115000"/>
              </a:lnSpc>
              <a:spcBef>
                <a:spcPts val="1200"/>
              </a:spcBef>
              <a:spcAft>
                <a:spcPts val="0"/>
              </a:spcAft>
              <a:buSzPts val="1800"/>
              <a:buNone/>
            </a:pPr>
            <a:r>
              <a:t/>
            </a:r>
            <a:endParaRPr sz="2100">
              <a:latin typeface="Arial Narrow"/>
              <a:ea typeface="Arial Narrow"/>
              <a:cs typeface="Arial Narrow"/>
              <a:sym typeface="Arial Narrow"/>
            </a:endParaRPr>
          </a:p>
          <a:p>
            <a:pPr indent="0" lvl="0" marL="457200" rtl="1" algn="r">
              <a:lnSpc>
                <a:spcPct val="115000"/>
              </a:lnSpc>
              <a:spcBef>
                <a:spcPts val="1200"/>
              </a:spcBef>
              <a:spcAft>
                <a:spcPts val="0"/>
              </a:spcAft>
              <a:buSzPts val="1800"/>
              <a:buNone/>
            </a:pPr>
            <a:r>
              <a:t/>
            </a:r>
            <a:endParaRPr sz="2100">
              <a:latin typeface="Arial Narrow"/>
              <a:ea typeface="Arial Narrow"/>
              <a:cs typeface="Arial Narrow"/>
              <a:sym typeface="Arial Narrow"/>
            </a:endParaRPr>
          </a:p>
          <a:p>
            <a:pPr indent="0" lvl="0" marL="457200" marR="457200" rtl="1" algn="r">
              <a:lnSpc>
                <a:spcPct val="115000"/>
              </a:lnSpc>
              <a:spcBef>
                <a:spcPts val="1200"/>
              </a:spcBef>
              <a:spcAft>
                <a:spcPts val="0"/>
              </a:spcAft>
              <a:buSzPts val="1800"/>
              <a:buNone/>
            </a:pPr>
            <a:r>
              <a:t/>
            </a:r>
            <a:endParaRPr sz="2100">
              <a:latin typeface="Arial Narrow"/>
              <a:ea typeface="Arial Narrow"/>
              <a:cs typeface="Arial Narrow"/>
              <a:sym typeface="Arial Narrow"/>
            </a:endParaRPr>
          </a:p>
          <a:p>
            <a:pPr indent="0" lvl="0" marL="0" marR="457200" rtl="1" algn="r">
              <a:lnSpc>
                <a:spcPct val="115000"/>
              </a:lnSpc>
              <a:spcBef>
                <a:spcPts val="800"/>
              </a:spcBef>
              <a:spcAft>
                <a:spcPts val="0"/>
              </a:spcAft>
              <a:buSzPts val="1800"/>
              <a:buNone/>
            </a:pPr>
            <a:r>
              <a:t/>
            </a:r>
            <a:endParaRPr sz="2100">
              <a:latin typeface="Arial Narrow"/>
              <a:ea typeface="Arial Narrow"/>
              <a:cs typeface="Arial Narrow"/>
              <a:sym typeface="Arial Narrow"/>
            </a:endParaRPr>
          </a:p>
          <a:p>
            <a:pPr indent="0" lvl="0" marL="0" rtl="1" algn="r">
              <a:lnSpc>
                <a:spcPct val="115000"/>
              </a:lnSpc>
              <a:spcBef>
                <a:spcPts val="1200"/>
              </a:spcBef>
              <a:spcAft>
                <a:spcPts val="0"/>
              </a:spcAft>
              <a:buClr>
                <a:schemeClr val="dk1"/>
              </a:buClr>
              <a:buSzPts val="1100"/>
              <a:buFont typeface="Arial"/>
              <a:buNone/>
            </a:pPr>
            <a:r>
              <a:t/>
            </a:r>
            <a:endParaRPr sz="2100">
              <a:latin typeface="Arial Narrow"/>
              <a:ea typeface="Arial Narrow"/>
              <a:cs typeface="Arial Narrow"/>
              <a:sym typeface="Arial Narrow"/>
            </a:endParaRPr>
          </a:p>
          <a:p>
            <a:pPr indent="0" lvl="0" marL="0" rtl="0" algn="l">
              <a:lnSpc>
                <a:spcPct val="115000"/>
              </a:lnSpc>
              <a:spcBef>
                <a:spcPts val="1200"/>
              </a:spcBef>
              <a:spcAft>
                <a:spcPts val="1200"/>
              </a:spcAft>
              <a:buSzPts val="1800"/>
              <a:buNone/>
            </a:pPr>
            <a:r>
              <a:t/>
            </a:r>
            <a:endParaRPr sz="2100"/>
          </a:p>
        </p:txBody>
      </p:sp>
      <p:pic>
        <p:nvPicPr>
          <p:cNvPr id="179" name="Google Shape;179;p17"/>
          <p:cNvPicPr preferRelativeResize="0"/>
          <p:nvPr/>
        </p:nvPicPr>
        <p:blipFill rotWithShape="1">
          <a:blip r:embed="rId3">
            <a:alphaModFix/>
          </a:blip>
          <a:srcRect b="0" l="0" r="0" t="0"/>
          <a:stretch/>
        </p:blipFill>
        <p:spPr>
          <a:xfrm>
            <a:off x="252125" y="127075"/>
            <a:ext cx="1157700" cy="1198851"/>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18"/>
          <p:cNvSpPr txBox="1"/>
          <p:nvPr>
            <p:ph idx="1" type="body"/>
          </p:nvPr>
        </p:nvSpPr>
        <p:spPr>
          <a:xfrm>
            <a:off x="311700" y="1427750"/>
            <a:ext cx="8520600" cy="3354000"/>
          </a:xfrm>
          <a:prstGeom prst="rect">
            <a:avLst/>
          </a:prstGeom>
          <a:noFill/>
          <a:ln cap="flat" cmpd="sng" w="9525">
            <a:solidFill>
              <a:srgbClr val="980000"/>
            </a:solidFill>
            <a:prstDash val="solid"/>
            <a:round/>
            <a:headEnd len="sm" w="sm" type="none"/>
            <a:tailEnd len="sm" w="sm" type="none"/>
          </a:ln>
        </p:spPr>
        <p:txBody>
          <a:bodyPr anchorCtr="0" anchor="t" bIns="91425" lIns="91425" spcFirstLastPara="1" rIns="91425" wrap="square" tIns="91425">
            <a:noAutofit/>
          </a:bodyPr>
          <a:lstStyle/>
          <a:p>
            <a:pPr indent="0" lvl="0" marL="0" rtl="1" algn="r">
              <a:lnSpc>
                <a:spcPct val="95000"/>
              </a:lnSpc>
              <a:spcBef>
                <a:spcPts val="1200"/>
              </a:spcBef>
              <a:spcAft>
                <a:spcPts val="0"/>
              </a:spcAft>
              <a:buClr>
                <a:schemeClr val="dk1"/>
              </a:buClr>
              <a:buSzPts val="275"/>
              <a:buFont typeface="Arial"/>
              <a:buNone/>
            </a:pPr>
            <a:r>
              <a:rPr b="1" lang="en" sz="2100">
                <a:latin typeface="Arial Narrow"/>
                <a:ea typeface="Arial Narrow"/>
                <a:cs typeface="Arial Narrow"/>
                <a:sym typeface="Arial Narrow"/>
              </a:rPr>
              <a:t>إدارة المشتريات المستندات المطلوبة: </a:t>
            </a:r>
            <a:endParaRPr b="1" sz="2100">
              <a:latin typeface="Arial Narrow"/>
              <a:ea typeface="Arial Narrow"/>
              <a:cs typeface="Arial Narrow"/>
              <a:sym typeface="Arial Narrow"/>
            </a:endParaRPr>
          </a:p>
          <a:p>
            <a:pPr indent="0" lvl="0" marL="0" rtl="1" algn="r">
              <a:lnSpc>
                <a:spcPct val="95000"/>
              </a:lnSpc>
              <a:spcBef>
                <a:spcPts val="1200"/>
              </a:spcBef>
              <a:spcAft>
                <a:spcPts val="0"/>
              </a:spcAft>
              <a:buClr>
                <a:schemeClr val="dk1"/>
              </a:buClr>
              <a:buSzPts val="275"/>
              <a:buFont typeface="Arial"/>
              <a:buNone/>
            </a:pPr>
            <a:r>
              <a:rPr lang="en" sz="2100">
                <a:latin typeface="Arial Narrow"/>
                <a:ea typeface="Arial Narrow"/>
                <a:cs typeface="Arial Narrow"/>
                <a:sym typeface="Arial Narrow"/>
              </a:rPr>
              <a:t>المصاريف الثابتة: رواتب الموظفين والمتطوعين</a:t>
            </a:r>
            <a:endParaRPr sz="2100">
              <a:latin typeface="Arial Narrow"/>
              <a:ea typeface="Arial Narrow"/>
              <a:cs typeface="Arial Narrow"/>
              <a:sym typeface="Arial Narrow"/>
            </a:endParaRPr>
          </a:p>
          <a:p>
            <a:pPr indent="-361950" lvl="0" marL="457200" rtl="1" algn="r">
              <a:lnSpc>
                <a:spcPct val="95000"/>
              </a:lnSpc>
              <a:spcBef>
                <a:spcPts val="1200"/>
              </a:spcBef>
              <a:spcAft>
                <a:spcPts val="0"/>
              </a:spcAft>
              <a:buSzPts val="2100"/>
              <a:buFont typeface="Arial Narrow"/>
              <a:buChar char="●"/>
            </a:pPr>
            <a:r>
              <a:rPr lang="en" sz="2100">
                <a:latin typeface="Arial Narrow"/>
                <a:ea typeface="Arial Narrow"/>
                <a:cs typeface="Arial Narrow"/>
                <a:sym typeface="Arial Narrow"/>
              </a:rPr>
              <a:t>طلب التوظيف</a:t>
            </a:r>
            <a:endParaRPr sz="2100">
              <a:latin typeface="Arial Narrow"/>
              <a:ea typeface="Arial Narrow"/>
              <a:cs typeface="Arial Narrow"/>
              <a:sym typeface="Arial Narrow"/>
            </a:endParaRPr>
          </a:p>
          <a:p>
            <a:pPr indent="-361950" lvl="0" marL="457200" rtl="1" algn="r">
              <a:lnSpc>
                <a:spcPct val="95000"/>
              </a:lnSpc>
              <a:spcBef>
                <a:spcPts val="0"/>
              </a:spcBef>
              <a:spcAft>
                <a:spcPts val="0"/>
              </a:spcAft>
              <a:buSzPts val="2100"/>
              <a:buFont typeface="Arial Narrow"/>
              <a:buChar char="●"/>
            </a:pPr>
            <a:r>
              <a:rPr lang="en" sz="2100">
                <a:latin typeface="Arial Narrow"/>
                <a:ea typeface="Arial Narrow"/>
                <a:cs typeface="Arial Narrow"/>
                <a:sym typeface="Arial Narrow"/>
              </a:rPr>
              <a:t>وصل استلام المبلغ</a:t>
            </a:r>
            <a:endParaRPr sz="2100">
              <a:latin typeface="Arial Narrow"/>
              <a:ea typeface="Arial Narrow"/>
              <a:cs typeface="Arial Narrow"/>
              <a:sym typeface="Arial Narrow"/>
            </a:endParaRPr>
          </a:p>
          <a:p>
            <a:pPr indent="-361950" lvl="0" marL="457200" rtl="1" algn="r">
              <a:lnSpc>
                <a:spcPct val="95000"/>
              </a:lnSpc>
              <a:spcBef>
                <a:spcPts val="0"/>
              </a:spcBef>
              <a:spcAft>
                <a:spcPts val="0"/>
              </a:spcAft>
              <a:buSzPts val="2100"/>
              <a:buFont typeface="Arial Narrow"/>
              <a:buChar char="●"/>
            </a:pPr>
            <a:r>
              <a:rPr lang="en" sz="2100">
                <a:latin typeface="Arial Narrow"/>
                <a:ea typeface="Arial Narrow"/>
                <a:cs typeface="Arial Narrow"/>
                <a:sym typeface="Arial Narrow"/>
              </a:rPr>
              <a:t>ورقة الدوام موقعة من من قبل الموظف والمدير المباشر</a:t>
            </a:r>
            <a:endParaRPr sz="2100">
              <a:latin typeface="Arial Narrow"/>
              <a:ea typeface="Arial Narrow"/>
              <a:cs typeface="Arial Narrow"/>
              <a:sym typeface="Arial Narrow"/>
            </a:endParaRPr>
          </a:p>
          <a:p>
            <a:pPr indent="-361950" lvl="0" marL="457200" rtl="1" algn="r">
              <a:lnSpc>
                <a:spcPct val="95000"/>
              </a:lnSpc>
              <a:spcBef>
                <a:spcPts val="0"/>
              </a:spcBef>
              <a:spcAft>
                <a:spcPts val="0"/>
              </a:spcAft>
              <a:buSzPts val="2100"/>
              <a:buFont typeface="Arial Narrow"/>
              <a:buChar char="●"/>
            </a:pPr>
            <a:r>
              <a:rPr lang="en" sz="2100">
                <a:latin typeface="Arial Narrow"/>
                <a:ea typeface="Arial Narrow"/>
                <a:cs typeface="Arial Narrow"/>
                <a:sym typeface="Arial Narrow"/>
              </a:rPr>
              <a:t>مطالبة رواتب Payroll</a:t>
            </a:r>
            <a:endParaRPr sz="2100">
              <a:latin typeface="Arial Narrow"/>
              <a:ea typeface="Arial Narrow"/>
              <a:cs typeface="Arial Narrow"/>
              <a:sym typeface="Arial Narrow"/>
            </a:endParaRPr>
          </a:p>
          <a:p>
            <a:pPr indent="-361950" lvl="0" marL="457200" rtl="1" algn="r">
              <a:lnSpc>
                <a:spcPct val="95000"/>
              </a:lnSpc>
              <a:spcBef>
                <a:spcPts val="0"/>
              </a:spcBef>
              <a:spcAft>
                <a:spcPts val="0"/>
              </a:spcAft>
              <a:buSzPts val="2100"/>
              <a:buFont typeface="Arial Narrow"/>
              <a:buChar char="●"/>
            </a:pPr>
            <a:r>
              <a:rPr lang="en" sz="2100">
                <a:latin typeface="Arial Narrow"/>
                <a:ea typeface="Arial Narrow"/>
                <a:cs typeface="Arial Narrow"/>
                <a:sym typeface="Arial Narrow"/>
              </a:rPr>
              <a:t>عقد التوظيف مع السيرة الذاتية </a:t>
            </a:r>
            <a:endParaRPr sz="2100">
              <a:latin typeface="Arial Narrow"/>
              <a:ea typeface="Arial Narrow"/>
              <a:cs typeface="Arial Narrow"/>
              <a:sym typeface="Arial Narrow"/>
            </a:endParaRPr>
          </a:p>
          <a:p>
            <a:pPr indent="0" lvl="0" marL="457200" rtl="1" algn="r">
              <a:lnSpc>
                <a:spcPct val="95000"/>
              </a:lnSpc>
              <a:spcBef>
                <a:spcPts val="1200"/>
              </a:spcBef>
              <a:spcAft>
                <a:spcPts val="0"/>
              </a:spcAft>
              <a:buSzPts val="275"/>
              <a:buNone/>
            </a:pPr>
            <a:r>
              <a:t/>
            </a:r>
            <a:endParaRPr sz="2100">
              <a:latin typeface="Arial Narrow"/>
              <a:ea typeface="Arial Narrow"/>
              <a:cs typeface="Arial Narrow"/>
              <a:sym typeface="Arial Narrow"/>
            </a:endParaRPr>
          </a:p>
          <a:p>
            <a:pPr indent="0" lvl="0" marL="457200" rtl="1" algn="r">
              <a:lnSpc>
                <a:spcPct val="95000"/>
              </a:lnSpc>
              <a:spcBef>
                <a:spcPts val="1200"/>
              </a:spcBef>
              <a:spcAft>
                <a:spcPts val="0"/>
              </a:spcAft>
              <a:buSzPts val="275"/>
              <a:buNone/>
            </a:pPr>
            <a:r>
              <a:t/>
            </a:r>
            <a:endParaRPr sz="2100">
              <a:latin typeface="Arial Narrow"/>
              <a:ea typeface="Arial Narrow"/>
              <a:cs typeface="Arial Narrow"/>
              <a:sym typeface="Arial Narrow"/>
            </a:endParaRPr>
          </a:p>
          <a:p>
            <a:pPr indent="0" lvl="0" marL="457200" rtl="1" algn="r">
              <a:lnSpc>
                <a:spcPct val="95000"/>
              </a:lnSpc>
              <a:spcBef>
                <a:spcPts val="1200"/>
              </a:spcBef>
              <a:spcAft>
                <a:spcPts val="0"/>
              </a:spcAft>
              <a:buSzPts val="275"/>
              <a:buNone/>
            </a:pPr>
            <a:r>
              <a:t/>
            </a:r>
            <a:endParaRPr sz="2100">
              <a:latin typeface="Arial Narrow"/>
              <a:ea typeface="Arial Narrow"/>
              <a:cs typeface="Arial Narrow"/>
              <a:sym typeface="Arial Narrow"/>
            </a:endParaRPr>
          </a:p>
          <a:p>
            <a:pPr indent="0" lvl="0" marL="457200" marR="457200" rtl="1" algn="r">
              <a:lnSpc>
                <a:spcPct val="95000"/>
              </a:lnSpc>
              <a:spcBef>
                <a:spcPts val="1200"/>
              </a:spcBef>
              <a:spcAft>
                <a:spcPts val="0"/>
              </a:spcAft>
              <a:buSzPts val="275"/>
              <a:buNone/>
            </a:pPr>
            <a:r>
              <a:t/>
            </a:r>
            <a:endParaRPr sz="2100">
              <a:latin typeface="Arial Narrow"/>
              <a:ea typeface="Arial Narrow"/>
              <a:cs typeface="Arial Narrow"/>
              <a:sym typeface="Arial Narrow"/>
            </a:endParaRPr>
          </a:p>
          <a:p>
            <a:pPr indent="0" lvl="0" marL="0" marR="457200" rtl="1" algn="r">
              <a:lnSpc>
                <a:spcPct val="95000"/>
              </a:lnSpc>
              <a:spcBef>
                <a:spcPts val="800"/>
              </a:spcBef>
              <a:spcAft>
                <a:spcPts val="0"/>
              </a:spcAft>
              <a:buSzPts val="275"/>
              <a:buNone/>
            </a:pPr>
            <a:r>
              <a:t/>
            </a:r>
            <a:endParaRPr sz="2100">
              <a:latin typeface="Arial Narrow"/>
              <a:ea typeface="Arial Narrow"/>
              <a:cs typeface="Arial Narrow"/>
              <a:sym typeface="Arial Narrow"/>
            </a:endParaRPr>
          </a:p>
          <a:p>
            <a:pPr indent="0" lvl="0" marL="0" rtl="1" algn="r">
              <a:lnSpc>
                <a:spcPct val="95000"/>
              </a:lnSpc>
              <a:spcBef>
                <a:spcPts val="1200"/>
              </a:spcBef>
              <a:spcAft>
                <a:spcPts val="0"/>
              </a:spcAft>
              <a:buClr>
                <a:schemeClr val="dk1"/>
              </a:buClr>
              <a:buSzPts val="275"/>
              <a:buFont typeface="Arial"/>
              <a:buNone/>
            </a:pPr>
            <a:r>
              <a:t/>
            </a:r>
            <a:endParaRPr sz="2100">
              <a:latin typeface="Arial Narrow"/>
              <a:ea typeface="Arial Narrow"/>
              <a:cs typeface="Arial Narrow"/>
              <a:sym typeface="Arial Narrow"/>
            </a:endParaRPr>
          </a:p>
          <a:p>
            <a:pPr indent="0" lvl="0" marL="0" rtl="0" algn="l">
              <a:lnSpc>
                <a:spcPct val="95000"/>
              </a:lnSpc>
              <a:spcBef>
                <a:spcPts val="1200"/>
              </a:spcBef>
              <a:spcAft>
                <a:spcPts val="1200"/>
              </a:spcAft>
              <a:buSzPts val="275"/>
              <a:buNone/>
            </a:pPr>
            <a:r>
              <a:t/>
            </a:r>
            <a:endParaRPr sz="2100"/>
          </a:p>
        </p:txBody>
      </p:sp>
      <p:pic>
        <p:nvPicPr>
          <p:cNvPr id="185" name="Google Shape;185;p18"/>
          <p:cNvPicPr preferRelativeResize="0"/>
          <p:nvPr/>
        </p:nvPicPr>
        <p:blipFill rotWithShape="1">
          <a:blip r:embed="rId3">
            <a:alphaModFix/>
          </a:blip>
          <a:srcRect b="0" l="0" r="0" t="0"/>
          <a:stretch/>
        </p:blipFill>
        <p:spPr>
          <a:xfrm>
            <a:off x="252125" y="127075"/>
            <a:ext cx="1157700" cy="1198851"/>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19"/>
          <p:cNvSpPr txBox="1"/>
          <p:nvPr>
            <p:ph idx="1" type="body"/>
          </p:nvPr>
        </p:nvSpPr>
        <p:spPr>
          <a:xfrm>
            <a:off x="311700" y="1387550"/>
            <a:ext cx="8520600" cy="3354000"/>
          </a:xfrm>
          <a:prstGeom prst="rect">
            <a:avLst/>
          </a:prstGeom>
          <a:noFill/>
          <a:ln cap="flat" cmpd="sng" w="9525">
            <a:solidFill>
              <a:srgbClr val="980000"/>
            </a:solidFill>
            <a:prstDash val="solid"/>
            <a:round/>
            <a:headEnd len="sm" w="sm" type="none"/>
            <a:tailEnd len="sm" w="sm" type="none"/>
          </a:ln>
        </p:spPr>
        <p:txBody>
          <a:bodyPr anchorCtr="0" anchor="t" bIns="91425" lIns="91425" spcFirstLastPara="1" rIns="91425" wrap="square" tIns="91425">
            <a:noAutofit/>
          </a:bodyPr>
          <a:lstStyle/>
          <a:p>
            <a:pPr indent="0" lvl="0" marL="0" rtl="1" algn="r">
              <a:lnSpc>
                <a:spcPct val="95000"/>
              </a:lnSpc>
              <a:spcBef>
                <a:spcPts val="1200"/>
              </a:spcBef>
              <a:spcAft>
                <a:spcPts val="0"/>
              </a:spcAft>
              <a:buClr>
                <a:schemeClr val="dk1"/>
              </a:buClr>
              <a:buSzPts val="275"/>
              <a:buFont typeface="Arial"/>
              <a:buNone/>
            </a:pPr>
            <a:r>
              <a:rPr b="1" lang="en" sz="2100">
                <a:latin typeface="Arial Narrow"/>
                <a:ea typeface="Arial Narrow"/>
                <a:cs typeface="Arial Narrow"/>
                <a:sym typeface="Arial Narrow"/>
              </a:rPr>
              <a:t>إدارة المشتريات المستندات المطلوبة: </a:t>
            </a:r>
            <a:endParaRPr b="1" sz="2100">
              <a:latin typeface="Arial Narrow"/>
              <a:ea typeface="Arial Narrow"/>
              <a:cs typeface="Arial Narrow"/>
              <a:sym typeface="Arial Narrow"/>
            </a:endParaRPr>
          </a:p>
          <a:p>
            <a:pPr indent="0" lvl="0" marL="0" rtl="1" algn="r">
              <a:lnSpc>
                <a:spcPct val="95000"/>
              </a:lnSpc>
              <a:spcBef>
                <a:spcPts val="1200"/>
              </a:spcBef>
              <a:spcAft>
                <a:spcPts val="0"/>
              </a:spcAft>
              <a:buClr>
                <a:schemeClr val="dk1"/>
              </a:buClr>
              <a:buSzPts val="275"/>
              <a:buFont typeface="Arial"/>
              <a:buNone/>
            </a:pPr>
            <a:r>
              <a:rPr lang="en" sz="2100">
                <a:latin typeface="Arial Narrow"/>
                <a:ea typeface="Arial Narrow"/>
                <a:cs typeface="Arial Narrow"/>
                <a:sym typeface="Arial Narrow"/>
              </a:rPr>
              <a:t>العتبات الشرائية: الشراء المباشر أقل من 250 دولار أو ما يعادلها بالعملة المحلية</a:t>
            </a:r>
            <a:endParaRPr sz="2100">
              <a:latin typeface="Arial Narrow"/>
              <a:ea typeface="Arial Narrow"/>
              <a:cs typeface="Arial Narrow"/>
              <a:sym typeface="Arial Narrow"/>
            </a:endParaRPr>
          </a:p>
          <a:p>
            <a:pPr indent="-361950" lvl="0" marL="457200" rtl="1" algn="just">
              <a:lnSpc>
                <a:spcPct val="100000"/>
              </a:lnSpc>
              <a:spcBef>
                <a:spcPts val="1200"/>
              </a:spcBef>
              <a:spcAft>
                <a:spcPts val="0"/>
              </a:spcAft>
              <a:buSzPts val="2100"/>
              <a:buFont typeface="Arial Narrow"/>
              <a:buChar char="●"/>
            </a:pPr>
            <a:r>
              <a:rPr lang="en" sz="2100">
                <a:latin typeface="Arial Narrow"/>
                <a:ea typeface="Arial Narrow"/>
                <a:cs typeface="Arial Narrow"/>
                <a:sym typeface="Arial Narrow"/>
              </a:rPr>
              <a:t>طلب شراء</a:t>
            </a:r>
            <a:endParaRPr sz="2100">
              <a:latin typeface="Arial Narrow"/>
              <a:ea typeface="Arial Narrow"/>
              <a:cs typeface="Arial Narrow"/>
              <a:sym typeface="Arial Narrow"/>
            </a:endParaRPr>
          </a:p>
          <a:p>
            <a:pPr indent="-361950" lvl="0" marL="457200" rtl="1" algn="just">
              <a:lnSpc>
                <a:spcPct val="100000"/>
              </a:lnSpc>
              <a:spcBef>
                <a:spcPts val="0"/>
              </a:spcBef>
              <a:spcAft>
                <a:spcPts val="0"/>
              </a:spcAft>
              <a:buSzPts val="2100"/>
              <a:buFont typeface="Arial Narrow"/>
              <a:buChar char="●"/>
            </a:pPr>
            <a:r>
              <a:rPr lang="en" sz="2100">
                <a:latin typeface="Arial Narrow"/>
                <a:ea typeface="Arial Narrow"/>
                <a:cs typeface="Arial Narrow"/>
                <a:sym typeface="Arial Narrow"/>
              </a:rPr>
              <a:t>طلب دفع</a:t>
            </a:r>
            <a:endParaRPr sz="2100">
              <a:latin typeface="Arial Narrow"/>
              <a:ea typeface="Arial Narrow"/>
              <a:cs typeface="Arial Narrow"/>
              <a:sym typeface="Arial Narrow"/>
            </a:endParaRPr>
          </a:p>
          <a:p>
            <a:pPr indent="-361950" lvl="0" marL="457200" marR="178050" rtl="1" algn="just">
              <a:lnSpc>
                <a:spcPct val="101617"/>
              </a:lnSpc>
              <a:spcBef>
                <a:spcPts val="0"/>
              </a:spcBef>
              <a:spcAft>
                <a:spcPts val="0"/>
              </a:spcAft>
              <a:buSzPts val="2100"/>
              <a:buFont typeface="Arial Narrow"/>
              <a:buChar char="●"/>
            </a:pPr>
            <a:r>
              <a:rPr lang="en" sz="2100">
                <a:latin typeface="Arial Narrow"/>
                <a:ea typeface="Arial Narrow"/>
                <a:cs typeface="Arial Narrow"/>
                <a:sym typeface="Arial Narrow"/>
              </a:rPr>
              <a:t>الفاتورة (تشمل، الاسم، المبلغ، الوصف، التسجيل # ، تسجيل ضريبة القيمة المضافة #)</a:t>
            </a:r>
            <a:endParaRPr sz="2100">
              <a:latin typeface="Arial Narrow"/>
              <a:ea typeface="Arial Narrow"/>
              <a:cs typeface="Arial Narrow"/>
              <a:sym typeface="Arial Narrow"/>
            </a:endParaRPr>
          </a:p>
          <a:p>
            <a:pPr indent="-361950" lvl="0" marL="457200" rtl="1" algn="just">
              <a:lnSpc>
                <a:spcPct val="100000"/>
              </a:lnSpc>
              <a:spcBef>
                <a:spcPts val="0"/>
              </a:spcBef>
              <a:spcAft>
                <a:spcPts val="0"/>
              </a:spcAft>
              <a:buSzPts val="2100"/>
              <a:buFont typeface="Arial Narrow"/>
              <a:buChar char="●"/>
            </a:pPr>
            <a:r>
              <a:rPr lang="en" sz="2100">
                <a:latin typeface="Arial Narrow"/>
                <a:ea typeface="Arial Narrow"/>
                <a:cs typeface="Arial Narrow"/>
                <a:sym typeface="Arial Narrow"/>
              </a:rPr>
              <a:t>وثيقة استلام البضائع /الخدمات GRN</a:t>
            </a:r>
            <a:endParaRPr sz="2100">
              <a:latin typeface="Arial Narrow"/>
              <a:ea typeface="Arial Narrow"/>
              <a:cs typeface="Arial Narrow"/>
              <a:sym typeface="Arial Narrow"/>
            </a:endParaRPr>
          </a:p>
          <a:p>
            <a:pPr indent="-361950" lvl="0" marL="457200" marR="158229" rtl="1" algn="just">
              <a:lnSpc>
                <a:spcPct val="101567"/>
              </a:lnSpc>
              <a:spcBef>
                <a:spcPts val="0"/>
              </a:spcBef>
              <a:spcAft>
                <a:spcPts val="0"/>
              </a:spcAft>
              <a:buSzPts val="2100"/>
              <a:buFont typeface="Arial Narrow"/>
              <a:buChar char="●"/>
            </a:pPr>
            <a:r>
              <a:rPr lang="en" sz="2100">
                <a:latin typeface="Arial Narrow"/>
                <a:ea typeface="Arial Narrow"/>
                <a:cs typeface="Arial Narrow"/>
                <a:sym typeface="Arial Narrow"/>
              </a:rPr>
              <a:t>إيصال الدفع</a:t>
            </a:r>
            <a:endParaRPr sz="2100">
              <a:latin typeface="Arial Narrow"/>
              <a:ea typeface="Arial Narrow"/>
              <a:cs typeface="Arial Narrow"/>
              <a:sym typeface="Arial Narrow"/>
            </a:endParaRPr>
          </a:p>
          <a:p>
            <a:pPr indent="0" lvl="0" marL="457200" rtl="1" algn="just">
              <a:lnSpc>
                <a:spcPct val="115000"/>
              </a:lnSpc>
              <a:spcBef>
                <a:spcPts val="0"/>
              </a:spcBef>
              <a:spcAft>
                <a:spcPts val="0"/>
              </a:spcAft>
              <a:buSzPts val="1800"/>
              <a:buNone/>
            </a:pPr>
            <a:r>
              <a:t/>
            </a:r>
            <a:endParaRPr sz="1000">
              <a:solidFill>
                <a:srgbClr val="000000"/>
              </a:solidFill>
              <a:latin typeface="Calibri"/>
              <a:ea typeface="Calibri"/>
              <a:cs typeface="Calibri"/>
              <a:sym typeface="Calibri"/>
            </a:endParaRPr>
          </a:p>
          <a:p>
            <a:pPr indent="0" lvl="0" marL="457200" rtl="1" algn="r">
              <a:lnSpc>
                <a:spcPct val="95000"/>
              </a:lnSpc>
              <a:spcBef>
                <a:spcPts val="1200"/>
              </a:spcBef>
              <a:spcAft>
                <a:spcPts val="0"/>
              </a:spcAft>
              <a:buSzPts val="1800"/>
              <a:buNone/>
            </a:pPr>
            <a:r>
              <a:t/>
            </a:r>
            <a:endParaRPr sz="2100">
              <a:latin typeface="Arial Narrow"/>
              <a:ea typeface="Arial Narrow"/>
              <a:cs typeface="Arial Narrow"/>
              <a:sym typeface="Arial Narrow"/>
            </a:endParaRPr>
          </a:p>
          <a:p>
            <a:pPr indent="0" lvl="0" marL="457200" rtl="1" algn="r">
              <a:lnSpc>
                <a:spcPct val="95000"/>
              </a:lnSpc>
              <a:spcBef>
                <a:spcPts val="1200"/>
              </a:spcBef>
              <a:spcAft>
                <a:spcPts val="0"/>
              </a:spcAft>
              <a:buSzPts val="275"/>
              <a:buNone/>
            </a:pPr>
            <a:r>
              <a:t/>
            </a:r>
            <a:endParaRPr sz="2100">
              <a:latin typeface="Arial Narrow"/>
              <a:ea typeface="Arial Narrow"/>
              <a:cs typeface="Arial Narrow"/>
              <a:sym typeface="Arial Narrow"/>
            </a:endParaRPr>
          </a:p>
          <a:p>
            <a:pPr indent="0" lvl="0" marL="457200" rtl="1" algn="r">
              <a:lnSpc>
                <a:spcPct val="95000"/>
              </a:lnSpc>
              <a:spcBef>
                <a:spcPts val="1200"/>
              </a:spcBef>
              <a:spcAft>
                <a:spcPts val="0"/>
              </a:spcAft>
              <a:buSzPts val="275"/>
              <a:buNone/>
            </a:pPr>
            <a:r>
              <a:t/>
            </a:r>
            <a:endParaRPr sz="2100">
              <a:latin typeface="Arial Narrow"/>
              <a:ea typeface="Arial Narrow"/>
              <a:cs typeface="Arial Narrow"/>
              <a:sym typeface="Arial Narrow"/>
            </a:endParaRPr>
          </a:p>
          <a:p>
            <a:pPr indent="0" lvl="0" marL="457200" rtl="1" algn="r">
              <a:lnSpc>
                <a:spcPct val="95000"/>
              </a:lnSpc>
              <a:spcBef>
                <a:spcPts val="1200"/>
              </a:spcBef>
              <a:spcAft>
                <a:spcPts val="0"/>
              </a:spcAft>
              <a:buSzPts val="275"/>
              <a:buNone/>
            </a:pPr>
            <a:r>
              <a:t/>
            </a:r>
            <a:endParaRPr sz="2100">
              <a:latin typeface="Arial Narrow"/>
              <a:ea typeface="Arial Narrow"/>
              <a:cs typeface="Arial Narrow"/>
              <a:sym typeface="Arial Narrow"/>
            </a:endParaRPr>
          </a:p>
          <a:p>
            <a:pPr indent="0" lvl="0" marL="457200" marR="457200" rtl="1" algn="r">
              <a:lnSpc>
                <a:spcPct val="95000"/>
              </a:lnSpc>
              <a:spcBef>
                <a:spcPts val="1200"/>
              </a:spcBef>
              <a:spcAft>
                <a:spcPts val="0"/>
              </a:spcAft>
              <a:buSzPts val="275"/>
              <a:buNone/>
            </a:pPr>
            <a:r>
              <a:t/>
            </a:r>
            <a:endParaRPr sz="2100">
              <a:latin typeface="Arial Narrow"/>
              <a:ea typeface="Arial Narrow"/>
              <a:cs typeface="Arial Narrow"/>
              <a:sym typeface="Arial Narrow"/>
            </a:endParaRPr>
          </a:p>
          <a:p>
            <a:pPr indent="0" lvl="0" marL="0" marR="457200" rtl="1" algn="r">
              <a:lnSpc>
                <a:spcPct val="95000"/>
              </a:lnSpc>
              <a:spcBef>
                <a:spcPts val="800"/>
              </a:spcBef>
              <a:spcAft>
                <a:spcPts val="0"/>
              </a:spcAft>
              <a:buSzPts val="275"/>
              <a:buNone/>
            </a:pPr>
            <a:r>
              <a:t/>
            </a:r>
            <a:endParaRPr sz="2100">
              <a:latin typeface="Arial Narrow"/>
              <a:ea typeface="Arial Narrow"/>
              <a:cs typeface="Arial Narrow"/>
              <a:sym typeface="Arial Narrow"/>
            </a:endParaRPr>
          </a:p>
          <a:p>
            <a:pPr indent="0" lvl="0" marL="0" rtl="1" algn="r">
              <a:lnSpc>
                <a:spcPct val="95000"/>
              </a:lnSpc>
              <a:spcBef>
                <a:spcPts val="1200"/>
              </a:spcBef>
              <a:spcAft>
                <a:spcPts val="0"/>
              </a:spcAft>
              <a:buClr>
                <a:schemeClr val="dk1"/>
              </a:buClr>
              <a:buSzPts val="275"/>
              <a:buFont typeface="Arial"/>
              <a:buNone/>
            </a:pPr>
            <a:r>
              <a:t/>
            </a:r>
            <a:endParaRPr sz="2100">
              <a:latin typeface="Arial Narrow"/>
              <a:ea typeface="Arial Narrow"/>
              <a:cs typeface="Arial Narrow"/>
              <a:sym typeface="Arial Narrow"/>
            </a:endParaRPr>
          </a:p>
          <a:p>
            <a:pPr indent="0" lvl="0" marL="0" rtl="0" algn="l">
              <a:lnSpc>
                <a:spcPct val="95000"/>
              </a:lnSpc>
              <a:spcBef>
                <a:spcPts val="1200"/>
              </a:spcBef>
              <a:spcAft>
                <a:spcPts val="1200"/>
              </a:spcAft>
              <a:buSzPts val="275"/>
              <a:buNone/>
            </a:pPr>
            <a:r>
              <a:t/>
            </a:r>
            <a:endParaRPr sz="2100"/>
          </a:p>
        </p:txBody>
      </p:sp>
      <p:pic>
        <p:nvPicPr>
          <p:cNvPr id="191" name="Google Shape;191;p19"/>
          <p:cNvPicPr preferRelativeResize="0"/>
          <p:nvPr/>
        </p:nvPicPr>
        <p:blipFill rotWithShape="1">
          <a:blip r:embed="rId3">
            <a:alphaModFix/>
          </a:blip>
          <a:srcRect b="0" l="0" r="0" t="0"/>
          <a:stretch/>
        </p:blipFill>
        <p:spPr>
          <a:xfrm>
            <a:off x="252125" y="127075"/>
            <a:ext cx="1157700" cy="119885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2"/>
          <p:cNvSpPr txBox="1"/>
          <p:nvPr/>
        </p:nvSpPr>
        <p:spPr>
          <a:xfrm>
            <a:off x="-377000" y="883875"/>
            <a:ext cx="6978600" cy="897600"/>
          </a:xfrm>
          <a:prstGeom prst="rect">
            <a:avLst/>
          </a:prstGeom>
          <a:noFill/>
          <a:ln>
            <a:noFill/>
          </a:ln>
        </p:spPr>
        <p:txBody>
          <a:bodyPr anchorCtr="0" anchor="t" bIns="91425" lIns="91425" spcFirstLastPara="1" rIns="91425" wrap="square" tIns="91425">
            <a:noAutofit/>
          </a:bodyPr>
          <a:lstStyle/>
          <a:p>
            <a:pPr indent="0" lvl="0" marL="0" marR="0" rtl="0" algn="l">
              <a:lnSpc>
                <a:spcPct val="90000"/>
              </a:lnSpc>
              <a:spcBef>
                <a:spcPts val="0"/>
              </a:spcBef>
              <a:spcAft>
                <a:spcPts val="0"/>
              </a:spcAft>
              <a:buClr>
                <a:schemeClr val="lt1"/>
              </a:buClr>
              <a:buSzPts val="4400"/>
              <a:buFont typeface="Calibri"/>
              <a:buNone/>
            </a:pPr>
            <a:r>
              <a:rPr b="1" i="0" lang="en" sz="4400" u="none" cap="none" strike="noStrike">
                <a:solidFill>
                  <a:schemeClr val="lt1"/>
                </a:solidFill>
                <a:latin typeface="Calibri"/>
                <a:ea typeface="Calibri"/>
                <a:cs typeface="Calibri"/>
                <a:sym typeface="Calibri"/>
              </a:rPr>
              <a:t>Title Here</a:t>
            </a:r>
            <a:endParaRPr b="1" i="0" sz="4400" u="none" cap="none" strike="noStrike">
              <a:solidFill>
                <a:schemeClr val="lt1"/>
              </a:solidFill>
              <a:latin typeface="Calibri"/>
              <a:ea typeface="Calibri"/>
              <a:cs typeface="Calibri"/>
              <a:sym typeface="Calibri"/>
            </a:endParaRPr>
          </a:p>
          <a:p>
            <a:pPr indent="0" lvl="0" marL="0" marR="0" rtl="0" algn="l">
              <a:lnSpc>
                <a:spcPct val="115000"/>
              </a:lnSpc>
              <a:spcBef>
                <a:spcPts val="1200"/>
              </a:spcBef>
              <a:spcAft>
                <a:spcPts val="0"/>
              </a:spcAft>
              <a:buClr>
                <a:srgbClr val="000000"/>
              </a:buClr>
              <a:buSzPts val="3500"/>
              <a:buFont typeface="Arial"/>
              <a:buNone/>
            </a:pPr>
            <a:r>
              <a:t/>
            </a:r>
            <a:endParaRPr b="1" i="0" sz="3500" u="sng" cap="none" strike="noStrike">
              <a:solidFill>
                <a:schemeClr val="lt1"/>
              </a:solidFill>
              <a:latin typeface="Arial"/>
              <a:ea typeface="Arial"/>
              <a:cs typeface="Arial"/>
              <a:sym typeface="Arial"/>
            </a:endParaRPr>
          </a:p>
          <a:p>
            <a:pPr indent="0" lvl="0" marL="0" marR="0" rtl="0" algn="ctr">
              <a:lnSpc>
                <a:spcPct val="115000"/>
              </a:lnSpc>
              <a:spcBef>
                <a:spcPts val="1200"/>
              </a:spcBef>
              <a:spcAft>
                <a:spcPts val="0"/>
              </a:spcAft>
              <a:buClr>
                <a:schemeClr val="dk1"/>
              </a:buClr>
              <a:buSzPts val="1100"/>
              <a:buFont typeface="Arial"/>
              <a:buNone/>
            </a:pPr>
            <a:r>
              <a:t/>
            </a:r>
            <a:endParaRPr b="1" i="0" sz="5100" u="sng" cap="none" strike="noStrike">
              <a:solidFill>
                <a:schemeClr val="dk1"/>
              </a:solidFill>
              <a:latin typeface="Arial Narrow"/>
              <a:ea typeface="Arial Narrow"/>
              <a:cs typeface="Arial Narrow"/>
              <a:sym typeface="Arial Narrow"/>
            </a:endParaRPr>
          </a:p>
          <a:p>
            <a:pPr indent="0" lvl="0" marL="0" marR="0" rtl="0" algn="l">
              <a:lnSpc>
                <a:spcPct val="100000"/>
              </a:lnSpc>
              <a:spcBef>
                <a:spcPts val="1200"/>
              </a:spcBef>
              <a:spcAft>
                <a:spcPts val="0"/>
              </a:spcAft>
              <a:buClr>
                <a:srgbClr val="000000"/>
              </a:buClr>
              <a:buSzPts val="1800"/>
              <a:buFont typeface="Arial"/>
              <a:buNone/>
            </a:pPr>
            <a:r>
              <a:t/>
            </a:r>
            <a:endParaRPr b="0" i="0" sz="1800" u="none" cap="none" strike="noStrike">
              <a:solidFill>
                <a:schemeClr val="dk1"/>
              </a:solidFill>
              <a:latin typeface="Open Sans"/>
              <a:ea typeface="Open Sans"/>
              <a:cs typeface="Open Sans"/>
              <a:sym typeface="Open Sans"/>
            </a:endParaRPr>
          </a:p>
        </p:txBody>
      </p:sp>
      <p:pic>
        <p:nvPicPr>
          <p:cNvPr id="71" name="Google Shape;71;p2"/>
          <p:cNvPicPr preferRelativeResize="0"/>
          <p:nvPr/>
        </p:nvPicPr>
        <p:blipFill rotWithShape="1">
          <a:blip r:embed="rId3">
            <a:alphaModFix/>
          </a:blip>
          <a:srcRect b="0" l="0" r="0" t="0"/>
          <a:stretch/>
        </p:blipFill>
        <p:spPr>
          <a:xfrm>
            <a:off x="302275" y="120575"/>
            <a:ext cx="1093600" cy="1259076"/>
          </a:xfrm>
          <a:prstGeom prst="rect">
            <a:avLst/>
          </a:prstGeom>
          <a:noFill/>
          <a:ln>
            <a:noFill/>
          </a:ln>
        </p:spPr>
      </p:pic>
      <p:sp>
        <p:nvSpPr>
          <p:cNvPr id="72" name="Google Shape;72;p2"/>
          <p:cNvSpPr/>
          <p:nvPr/>
        </p:nvSpPr>
        <p:spPr>
          <a:xfrm>
            <a:off x="0" y="0"/>
            <a:ext cx="9144000" cy="5143500"/>
          </a:xfrm>
          <a:prstGeom prst="rect">
            <a:avLst/>
          </a:prstGeom>
          <a:solidFill>
            <a:srgbClr val="590B0E"/>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73" name="Google Shape;73;p2"/>
          <p:cNvSpPr txBox="1"/>
          <p:nvPr/>
        </p:nvSpPr>
        <p:spPr>
          <a:xfrm>
            <a:off x="999900" y="1612025"/>
            <a:ext cx="6978600" cy="1456200"/>
          </a:xfrm>
          <a:prstGeom prst="rect">
            <a:avLst/>
          </a:prstGeom>
          <a:noFill/>
          <a:ln>
            <a:noFill/>
          </a:ln>
        </p:spPr>
        <p:txBody>
          <a:bodyPr anchorCtr="0" anchor="t" bIns="91425" lIns="91425" spcFirstLastPara="1" rIns="91425" wrap="square" tIns="91425">
            <a:noAutofit/>
          </a:bodyPr>
          <a:lstStyle/>
          <a:p>
            <a:pPr indent="0" lvl="0" marL="0" marR="0" rtl="1" algn="r">
              <a:lnSpc>
                <a:spcPct val="100000"/>
              </a:lnSpc>
              <a:spcBef>
                <a:spcPts val="0"/>
              </a:spcBef>
              <a:spcAft>
                <a:spcPts val="0"/>
              </a:spcAft>
              <a:buClr>
                <a:srgbClr val="000000"/>
              </a:buClr>
              <a:buSzPts val="3700"/>
              <a:buFont typeface="Arial"/>
              <a:buNone/>
            </a:pPr>
            <a:r>
              <a:rPr b="0" i="0" lang="en" sz="3700" u="sng" cap="none" strike="noStrike">
                <a:solidFill>
                  <a:schemeClr val="lt1"/>
                </a:solidFill>
                <a:latin typeface="Arial"/>
                <a:ea typeface="Arial"/>
                <a:cs typeface="Arial"/>
                <a:sym typeface="Arial"/>
              </a:rPr>
              <a:t>عملية التعاقد مع مدرب:</a:t>
            </a:r>
            <a:r>
              <a:rPr b="0" i="0" lang="en" sz="3700" u="none" cap="none" strike="noStrike">
                <a:solidFill>
                  <a:schemeClr val="lt1"/>
                </a:solidFill>
                <a:latin typeface="Arial"/>
                <a:ea typeface="Arial"/>
                <a:cs typeface="Arial"/>
                <a:sym typeface="Arial"/>
              </a:rPr>
              <a:t> دليل الموارد البشرية</a:t>
            </a:r>
            <a:endParaRPr b="0" i="0" sz="3700" u="none" cap="none" strike="noStrike">
              <a:solidFill>
                <a:schemeClr val="lt1"/>
              </a:solidFill>
              <a:latin typeface="Open Sans"/>
              <a:ea typeface="Open Sans"/>
              <a:cs typeface="Open Sans"/>
              <a:sym typeface="Open Sans"/>
            </a:endParaRPr>
          </a:p>
        </p:txBody>
      </p:sp>
      <p:sp>
        <p:nvSpPr>
          <p:cNvPr id="74" name="Google Shape;74;p2"/>
          <p:cNvSpPr txBox="1"/>
          <p:nvPr/>
        </p:nvSpPr>
        <p:spPr>
          <a:xfrm>
            <a:off x="1409825" y="2990050"/>
            <a:ext cx="6739200" cy="111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1" i="0" lang="en" sz="2500" u="sng" cap="none" strike="noStrike">
                <a:solidFill>
                  <a:schemeClr val="lt1"/>
                </a:solidFill>
                <a:latin typeface="Open Sans"/>
                <a:ea typeface="Open Sans"/>
                <a:cs typeface="Open Sans"/>
                <a:sym typeface="Open Sans"/>
              </a:rPr>
              <a:t>The Process of Contracting a Trainer:</a:t>
            </a:r>
            <a:endParaRPr b="1" i="0" sz="2500" u="sng" cap="none" strike="noStrike">
              <a:solidFill>
                <a:schemeClr val="lt1"/>
              </a:solidFill>
              <a:latin typeface="Open Sans"/>
              <a:ea typeface="Open Sans"/>
              <a:cs typeface="Open Sans"/>
              <a:sym typeface="Open Sans"/>
            </a:endParaRPr>
          </a:p>
          <a:p>
            <a:pPr indent="0" lvl="0" marL="0" marR="0" rtl="0" algn="l">
              <a:lnSpc>
                <a:spcPct val="100000"/>
              </a:lnSpc>
              <a:spcBef>
                <a:spcPts val="0"/>
              </a:spcBef>
              <a:spcAft>
                <a:spcPts val="0"/>
              </a:spcAft>
              <a:buClr>
                <a:srgbClr val="000000"/>
              </a:buClr>
              <a:buSzPts val="2500"/>
              <a:buFont typeface="Arial"/>
              <a:buNone/>
            </a:pPr>
            <a:r>
              <a:rPr b="1" i="0" lang="en" sz="2500" u="none" cap="none" strike="noStrike">
                <a:solidFill>
                  <a:schemeClr val="lt1"/>
                </a:solidFill>
                <a:latin typeface="Open Sans"/>
                <a:ea typeface="Open Sans"/>
                <a:cs typeface="Open Sans"/>
                <a:sym typeface="Open Sans"/>
              </a:rPr>
              <a:t>                        An HR Guide</a:t>
            </a:r>
            <a:endParaRPr b="1" i="0" sz="2500" u="none" cap="none" strike="noStrike">
              <a:solidFill>
                <a:schemeClr val="lt1"/>
              </a:solidFill>
              <a:latin typeface="Open Sans"/>
              <a:ea typeface="Open Sans"/>
              <a:cs typeface="Open Sans"/>
              <a:sym typeface="Open Sans"/>
            </a:endParaRPr>
          </a:p>
        </p:txBody>
      </p:sp>
      <p:pic>
        <p:nvPicPr>
          <p:cNvPr id="75" name="Google Shape;75;p2"/>
          <p:cNvPicPr preferRelativeResize="0"/>
          <p:nvPr/>
        </p:nvPicPr>
        <p:blipFill rotWithShape="1">
          <a:blip r:embed="rId4">
            <a:alphaModFix/>
          </a:blip>
          <a:srcRect b="0" l="0" r="0" t="0"/>
          <a:stretch/>
        </p:blipFill>
        <p:spPr>
          <a:xfrm>
            <a:off x="302275" y="183864"/>
            <a:ext cx="1093600" cy="1132484"/>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20"/>
          <p:cNvSpPr txBox="1"/>
          <p:nvPr>
            <p:ph idx="1" type="body"/>
          </p:nvPr>
        </p:nvSpPr>
        <p:spPr>
          <a:xfrm>
            <a:off x="311700" y="1387550"/>
            <a:ext cx="8520600" cy="3354000"/>
          </a:xfrm>
          <a:prstGeom prst="rect">
            <a:avLst/>
          </a:prstGeom>
          <a:noFill/>
          <a:ln cap="flat" cmpd="sng" w="9525">
            <a:solidFill>
              <a:srgbClr val="980000"/>
            </a:solidFill>
            <a:prstDash val="solid"/>
            <a:round/>
            <a:headEnd len="sm" w="sm" type="none"/>
            <a:tailEnd len="sm" w="sm" type="none"/>
          </a:ln>
        </p:spPr>
        <p:txBody>
          <a:bodyPr anchorCtr="0" anchor="t" bIns="91425" lIns="91425" spcFirstLastPara="1" rIns="91425" wrap="square" tIns="91425">
            <a:noAutofit/>
          </a:bodyPr>
          <a:lstStyle/>
          <a:p>
            <a:pPr indent="0" lvl="0" marL="0" rtl="1" algn="r">
              <a:lnSpc>
                <a:spcPct val="95000"/>
              </a:lnSpc>
              <a:spcBef>
                <a:spcPts val="1200"/>
              </a:spcBef>
              <a:spcAft>
                <a:spcPts val="0"/>
              </a:spcAft>
              <a:buClr>
                <a:schemeClr val="dk1"/>
              </a:buClr>
              <a:buSzPts val="275"/>
              <a:buFont typeface="Arial"/>
              <a:buNone/>
            </a:pPr>
            <a:r>
              <a:rPr b="1" lang="en" sz="2100">
                <a:latin typeface="Arial Narrow"/>
                <a:ea typeface="Arial Narrow"/>
                <a:cs typeface="Arial Narrow"/>
                <a:sym typeface="Arial Narrow"/>
              </a:rPr>
              <a:t>إدارة المشتريات المستندات المطلوبة: </a:t>
            </a:r>
            <a:endParaRPr b="1" sz="2100">
              <a:latin typeface="Arial Narrow"/>
              <a:ea typeface="Arial Narrow"/>
              <a:cs typeface="Arial Narrow"/>
              <a:sym typeface="Arial Narrow"/>
            </a:endParaRPr>
          </a:p>
          <a:p>
            <a:pPr indent="0" lvl="0" marL="0" rtl="1" algn="r">
              <a:lnSpc>
                <a:spcPct val="95000"/>
              </a:lnSpc>
              <a:spcBef>
                <a:spcPts val="1200"/>
              </a:spcBef>
              <a:spcAft>
                <a:spcPts val="0"/>
              </a:spcAft>
              <a:buClr>
                <a:schemeClr val="dk1"/>
              </a:buClr>
              <a:buSzPts val="275"/>
              <a:buFont typeface="Arial"/>
              <a:buNone/>
            </a:pPr>
            <a:r>
              <a:rPr lang="en" sz="2100">
                <a:latin typeface="Arial Narrow"/>
                <a:ea typeface="Arial Narrow"/>
                <a:cs typeface="Arial Narrow"/>
                <a:sym typeface="Arial Narrow"/>
              </a:rPr>
              <a:t>العتبات الشرائية: عرض سعر من 251 دولار إلى 1000 دولار أو ما يعادله بالعملة المحلية</a:t>
            </a:r>
            <a:endParaRPr sz="1000">
              <a:solidFill>
                <a:srgbClr val="000000"/>
              </a:solidFill>
              <a:latin typeface="Calibri"/>
              <a:ea typeface="Calibri"/>
              <a:cs typeface="Calibri"/>
              <a:sym typeface="Calibri"/>
            </a:endParaRPr>
          </a:p>
          <a:p>
            <a:pPr indent="-361950" lvl="0" marL="457200" rtl="1" algn="just">
              <a:lnSpc>
                <a:spcPct val="100000"/>
              </a:lnSpc>
              <a:spcBef>
                <a:spcPts val="1200"/>
              </a:spcBef>
              <a:spcAft>
                <a:spcPts val="0"/>
              </a:spcAft>
              <a:buSzPts val="2100"/>
              <a:buFont typeface="Arial Narrow"/>
              <a:buChar char="●"/>
            </a:pPr>
            <a:r>
              <a:rPr lang="en" sz="2100">
                <a:latin typeface="Arial Narrow"/>
                <a:ea typeface="Arial Narrow"/>
                <a:cs typeface="Arial Narrow"/>
                <a:sym typeface="Arial Narrow"/>
              </a:rPr>
              <a:t>طلب شراء</a:t>
            </a:r>
            <a:endParaRPr sz="2100">
              <a:latin typeface="Arial Narrow"/>
              <a:ea typeface="Arial Narrow"/>
              <a:cs typeface="Arial Narrow"/>
              <a:sym typeface="Arial Narrow"/>
            </a:endParaRPr>
          </a:p>
          <a:p>
            <a:pPr indent="-361950" lvl="0" marL="457200" rtl="1" algn="just">
              <a:lnSpc>
                <a:spcPct val="100000"/>
              </a:lnSpc>
              <a:spcBef>
                <a:spcPts val="0"/>
              </a:spcBef>
              <a:spcAft>
                <a:spcPts val="0"/>
              </a:spcAft>
              <a:buSzPts val="2100"/>
              <a:buFont typeface="Arial Narrow"/>
              <a:buChar char="●"/>
            </a:pPr>
            <a:r>
              <a:rPr lang="en" sz="2100">
                <a:latin typeface="Arial Narrow"/>
                <a:ea typeface="Arial Narrow"/>
                <a:cs typeface="Arial Narrow"/>
                <a:sym typeface="Arial Narrow"/>
              </a:rPr>
              <a:t>طلب عرض سعر واحد</a:t>
            </a:r>
            <a:endParaRPr sz="2100">
              <a:latin typeface="Arial Narrow"/>
              <a:ea typeface="Arial Narrow"/>
              <a:cs typeface="Arial Narrow"/>
              <a:sym typeface="Arial Narrow"/>
            </a:endParaRPr>
          </a:p>
          <a:p>
            <a:pPr indent="-361950" lvl="0" marL="457200" rtl="1" algn="just">
              <a:lnSpc>
                <a:spcPct val="100000"/>
              </a:lnSpc>
              <a:spcBef>
                <a:spcPts val="0"/>
              </a:spcBef>
              <a:spcAft>
                <a:spcPts val="0"/>
              </a:spcAft>
              <a:buSzPts val="2100"/>
              <a:buFont typeface="Arial Narrow"/>
              <a:buChar char="●"/>
            </a:pPr>
            <a:r>
              <a:rPr lang="en" sz="2100">
                <a:latin typeface="Arial Narrow"/>
                <a:ea typeface="Arial Narrow"/>
                <a:cs typeface="Arial Narrow"/>
                <a:sym typeface="Arial Narrow"/>
              </a:rPr>
              <a:t>طلب دفع </a:t>
            </a:r>
            <a:endParaRPr sz="2100">
              <a:latin typeface="Arial Narrow"/>
              <a:ea typeface="Arial Narrow"/>
              <a:cs typeface="Arial Narrow"/>
              <a:sym typeface="Arial Narrow"/>
            </a:endParaRPr>
          </a:p>
          <a:p>
            <a:pPr indent="-361950" lvl="0" marL="457200" rtl="1" algn="just">
              <a:lnSpc>
                <a:spcPct val="100000"/>
              </a:lnSpc>
              <a:spcBef>
                <a:spcPts val="0"/>
              </a:spcBef>
              <a:spcAft>
                <a:spcPts val="0"/>
              </a:spcAft>
              <a:buSzPts val="2100"/>
              <a:buFont typeface="Arial Narrow"/>
              <a:buChar char="●"/>
            </a:pPr>
            <a:r>
              <a:rPr lang="en" sz="2100">
                <a:latin typeface="Arial Narrow"/>
                <a:ea typeface="Arial Narrow"/>
                <a:cs typeface="Arial Narrow"/>
                <a:sym typeface="Arial Narrow"/>
              </a:rPr>
              <a:t>وثيقة استلام البضائع /الخدمات</a:t>
            </a:r>
            <a:endParaRPr sz="2100">
              <a:latin typeface="Arial Narrow"/>
              <a:ea typeface="Arial Narrow"/>
              <a:cs typeface="Arial Narrow"/>
              <a:sym typeface="Arial Narrow"/>
            </a:endParaRPr>
          </a:p>
          <a:p>
            <a:pPr indent="-361950" lvl="0" marL="457200" marR="178050" rtl="1" algn="just">
              <a:lnSpc>
                <a:spcPct val="101617"/>
              </a:lnSpc>
              <a:spcBef>
                <a:spcPts val="0"/>
              </a:spcBef>
              <a:spcAft>
                <a:spcPts val="0"/>
              </a:spcAft>
              <a:buSzPts val="2100"/>
              <a:buFont typeface="Arial Narrow"/>
              <a:buChar char="●"/>
            </a:pPr>
            <a:r>
              <a:rPr lang="en" sz="2100">
                <a:latin typeface="Arial Narrow"/>
                <a:ea typeface="Arial Narrow"/>
                <a:cs typeface="Arial Narrow"/>
                <a:sym typeface="Arial Narrow"/>
              </a:rPr>
              <a:t> الفاتورة (تشمل ، الاسم ، المبلغ ، الوصف ، التسجيل # ، تسجيل ضريبة القيمة المضافة #)</a:t>
            </a:r>
            <a:endParaRPr sz="1000">
              <a:solidFill>
                <a:srgbClr val="000000"/>
              </a:solidFill>
              <a:latin typeface="Calibri"/>
              <a:ea typeface="Calibri"/>
              <a:cs typeface="Calibri"/>
              <a:sym typeface="Calibri"/>
            </a:endParaRPr>
          </a:p>
          <a:p>
            <a:pPr indent="-361950" lvl="0" marL="457200" marR="0" rtl="1" algn="just">
              <a:lnSpc>
                <a:spcPct val="100000"/>
              </a:lnSpc>
              <a:spcBef>
                <a:spcPts val="0"/>
              </a:spcBef>
              <a:spcAft>
                <a:spcPts val="0"/>
              </a:spcAft>
              <a:buSzPts val="2100"/>
              <a:buFont typeface="Arial Narrow"/>
              <a:buChar char="●"/>
            </a:pPr>
            <a:r>
              <a:rPr lang="en" sz="2100">
                <a:latin typeface="Arial Narrow"/>
                <a:ea typeface="Arial Narrow"/>
                <a:cs typeface="Arial Narrow"/>
                <a:sym typeface="Arial Narrow"/>
              </a:rPr>
              <a:t>في حالة الدفع نقدا ، قسيمة دفع موقعة من المدفوع لأمره ، تقر باستلام الأموال</a:t>
            </a:r>
            <a:endParaRPr sz="2100">
              <a:latin typeface="Arial Narrow"/>
              <a:ea typeface="Arial Narrow"/>
              <a:cs typeface="Arial Narrow"/>
              <a:sym typeface="Arial Narrow"/>
            </a:endParaRPr>
          </a:p>
          <a:p>
            <a:pPr indent="0" lvl="0" marL="457200" marR="0" rtl="1" algn="just">
              <a:lnSpc>
                <a:spcPct val="100000"/>
              </a:lnSpc>
              <a:spcBef>
                <a:spcPts val="0"/>
              </a:spcBef>
              <a:spcAft>
                <a:spcPts val="0"/>
              </a:spcAft>
              <a:buSzPts val="1800"/>
              <a:buNone/>
            </a:pPr>
            <a:r>
              <a:t/>
            </a:r>
            <a:endParaRPr sz="2100">
              <a:latin typeface="Arial Narrow"/>
              <a:ea typeface="Arial Narrow"/>
              <a:cs typeface="Arial Narrow"/>
              <a:sym typeface="Arial Narrow"/>
            </a:endParaRPr>
          </a:p>
          <a:p>
            <a:pPr indent="0" lvl="0" marL="0" marR="158229" rtl="1" algn="just">
              <a:lnSpc>
                <a:spcPct val="101567"/>
              </a:lnSpc>
              <a:spcBef>
                <a:spcPts val="0"/>
              </a:spcBef>
              <a:spcAft>
                <a:spcPts val="0"/>
              </a:spcAft>
              <a:buSzPts val="1800"/>
              <a:buNone/>
            </a:pPr>
            <a:r>
              <a:t/>
            </a:r>
            <a:endParaRPr sz="1000">
              <a:solidFill>
                <a:srgbClr val="000000"/>
              </a:solidFill>
              <a:latin typeface="Calibri"/>
              <a:ea typeface="Calibri"/>
              <a:cs typeface="Calibri"/>
              <a:sym typeface="Calibri"/>
            </a:endParaRPr>
          </a:p>
          <a:p>
            <a:pPr indent="0" lvl="0" marL="457200" rtl="1" algn="r">
              <a:lnSpc>
                <a:spcPct val="95000"/>
              </a:lnSpc>
              <a:spcBef>
                <a:spcPts val="1200"/>
              </a:spcBef>
              <a:spcAft>
                <a:spcPts val="0"/>
              </a:spcAft>
              <a:buSzPts val="1800"/>
              <a:buNone/>
            </a:pPr>
            <a:r>
              <a:t/>
            </a:r>
            <a:endParaRPr sz="2100">
              <a:latin typeface="Arial Narrow"/>
              <a:ea typeface="Arial Narrow"/>
              <a:cs typeface="Arial Narrow"/>
              <a:sym typeface="Arial Narrow"/>
            </a:endParaRPr>
          </a:p>
          <a:p>
            <a:pPr indent="0" lvl="0" marL="457200" rtl="1" algn="r">
              <a:lnSpc>
                <a:spcPct val="95000"/>
              </a:lnSpc>
              <a:spcBef>
                <a:spcPts val="1200"/>
              </a:spcBef>
              <a:spcAft>
                <a:spcPts val="0"/>
              </a:spcAft>
              <a:buSzPts val="275"/>
              <a:buNone/>
            </a:pPr>
            <a:r>
              <a:t/>
            </a:r>
            <a:endParaRPr sz="2100">
              <a:latin typeface="Arial Narrow"/>
              <a:ea typeface="Arial Narrow"/>
              <a:cs typeface="Arial Narrow"/>
              <a:sym typeface="Arial Narrow"/>
            </a:endParaRPr>
          </a:p>
          <a:p>
            <a:pPr indent="0" lvl="0" marL="457200" rtl="1" algn="r">
              <a:lnSpc>
                <a:spcPct val="95000"/>
              </a:lnSpc>
              <a:spcBef>
                <a:spcPts val="1200"/>
              </a:spcBef>
              <a:spcAft>
                <a:spcPts val="0"/>
              </a:spcAft>
              <a:buSzPts val="275"/>
              <a:buNone/>
            </a:pPr>
            <a:r>
              <a:t/>
            </a:r>
            <a:endParaRPr sz="2100">
              <a:latin typeface="Arial Narrow"/>
              <a:ea typeface="Arial Narrow"/>
              <a:cs typeface="Arial Narrow"/>
              <a:sym typeface="Arial Narrow"/>
            </a:endParaRPr>
          </a:p>
          <a:p>
            <a:pPr indent="0" lvl="0" marL="457200" rtl="1" algn="r">
              <a:lnSpc>
                <a:spcPct val="95000"/>
              </a:lnSpc>
              <a:spcBef>
                <a:spcPts val="1200"/>
              </a:spcBef>
              <a:spcAft>
                <a:spcPts val="0"/>
              </a:spcAft>
              <a:buSzPts val="275"/>
              <a:buNone/>
            </a:pPr>
            <a:r>
              <a:t/>
            </a:r>
            <a:endParaRPr sz="2100">
              <a:latin typeface="Arial Narrow"/>
              <a:ea typeface="Arial Narrow"/>
              <a:cs typeface="Arial Narrow"/>
              <a:sym typeface="Arial Narrow"/>
            </a:endParaRPr>
          </a:p>
          <a:p>
            <a:pPr indent="0" lvl="0" marL="457200" marR="457200" rtl="1" algn="r">
              <a:lnSpc>
                <a:spcPct val="95000"/>
              </a:lnSpc>
              <a:spcBef>
                <a:spcPts val="1200"/>
              </a:spcBef>
              <a:spcAft>
                <a:spcPts val="0"/>
              </a:spcAft>
              <a:buSzPts val="275"/>
              <a:buNone/>
            </a:pPr>
            <a:r>
              <a:t/>
            </a:r>
            <a:endParaRPr sz="2100">
              <a:latin typeface="Arial Narrow"/>
              <a:ea typeface="Arial Narrow"/>
              <a:cs typeface="Arial Narrow"/>
              <a:sym typeface="Arial Narrow"/>
            </a:endParaRPr>
          </a:p>
          <a:p>
            <a:pPr indent="0" lvl="0" marL="0" marR="457200" rtl="1" algn="r">
              <a:lnSpc>
                <a:spcPct val="95000"/>
              </a:lnSpc>
              <a:spcBef>
                <a:spcPts val="800"/>
              </a:spcBef>
              <a:spcAft>
                <a:spcPts val="0"/>
              </a:spcAft>
              <a:buSzPts val="275"/>
              <a:buNone/>
            </a:pPr>
            <a:r>
              <a:t/>
            </a:r>
            <a:endParaRPr sz="2100">
              <a:latin typeface="Arial Narrow"/>
              <a:ea typeface="Arial Narrow"/>
              <a:cs typeface="Arial Narrow"/>
              <a:sym typeface="Arial Narrow"/>
            </a:endParaRPr>
          </a:p>
          <a:p>
            <a:pPr indent="0" lvl="0" marL="0" rtl="1" algn="r">
              <a:lnSpc>
                <a:spcPct val="95000"/>
              </a:lnSpc>
              <a:spcBef>
                <a:spcPts val="1200"/>
              </a:spcBef>
              <a:spcAft>
                <a:spcPts val="0"/>
              </a:spcAft>
              <a:buClr>
                <a:schemeClr val="dk1"/>
              </a:buClr>
              <a:buSzPts val="275"/>
              <a:buFont typeface="Arial"/>
              <a:buNone/>
            </a:pPr>
            <a:r>
              <a:t/>
            </a:r>
            <a:endParaRPr sz="2100">
              <a:latin typeface="Arial Narrow"/>
              <a:ea typeface="Arial Narrow"/>
              <a:cs typeface="Arial Narrow"/>
              <a:sym typeface="Arial Narrow"/>
            </a:endParaRPr>
          </a:p>
          <a:p>
            <a:pPr indent="0" lvl="0" marL="0" rtl="0" algn="l">
              <a:lnSpc>
                <a:spcPct val="95000"/>
              </a:lnSpc>
              <a:spcBef>
                <a:spcPts val="1200"/>
              </a:spcBef>
              <a:spcAft>
                <a:spcPts val="1200"/>
              </a:spcAft>
              <a:buSzPts val="275"/>
              <a:buNone/>
            </a:pPr>
            <a:r>
              <a:t/>
            </a:r>
            <a:endParaRPr sz="2100"/>
          </a:p>
        </p:txBody>
      </p:sp>
      <p:pic>
        <p:nvPicPr>
          <p:cNvPr id="197" name="Google Shape;197;p20"/>
          <p:cNvPicPr preferRelativeResize="0"/>
          <p:nvPr/>
        </p:nvPicPr>
        <p:blipFill rotWithShape="1">
          <a:blip r:embed="rId3">
            <a:alphaModFix/>
          </a:blip>
          <a:srcRect b="0" l="0" r="0" t="0"/>
          <a:stretch/>
        </p:blipFill>
        <p:spPr>
          <a:xfrm>
            <a:off x="252125" y="127075"/>
            <a:ext cx="1157700" cy="1198851"/>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21"/>
          <p:cNvSpPr txBox="1"/>
          <p:nvPr>
            <p:ph idx="1" type="body"/>
          </p:nvPr>
        </p:nvSpPr>
        <p:spPr>
          <a:xfrm>
            <a:off x="311700" y="1387550"/>
            <a:ext cx="8520600" cy="3354000"/>
          </a:xfrm>
          <a:prstGeom prst="rect">
            <a:avLst/>
          </a:prstGeom>
          <a:noFill/>
          <a:ln cap="flat" cmpd="sng" w="9525">
            <a:solidFill>
              <a:srgbClr val="980000"/>
            </a:solidFill>
            <a:prstDash val="solid"/>
            <a:round/>
            <a:headEnd len="sm" w="sm" type="none"/>
            <a:tailEnd len="sm" w="sm" type="none"/>
          </a:ln>
        </p:spPr>
        <p:txBody>
          <a:bodyPr anchorCtr="0" anchor="t" bIns="91425" lIns="91425" spcFirstLastPara="1" rIns="91425" wrap="square" tIns="91425">
            <a:noAutofit/>
          </a:bodyPr>
          <a:lstStyle/>
          <a:p>
            <a:pPr indent="0" lvl="0" marL="0" rtl="1" algn="r">
              <a:lnSpc>
                <a:spcPct val="95000"/>
              </a:lnSpc>
              <a:spcBef>
                <a:spcPts val="1200"/>
              </a:spcBef>
              <a:spcAft>
                <a:spcPts val="0"/>
              </a:spcAft>
              <a:buClr>
                <a:schemeClr val="dk1"/>
              </a:buClr>
              <a:buSzPts val="275"/>
              <a:buFont typeface="Arial"/>
              <a:buNone/>
            </a:pPr>
            <a:r>
              <a:rPr b="1" lang="en" sz="2100">
                <a:latin typeface="Arial Narrow"/>
                <a:ea typeface="Arial Narrow"/>
                <a:cs typeface="Arial Narrow"/>
                <a:sym typeface="Arial Narrow"/>
              </a:rPr>
              <a:t>إدارة المشتريات المستندات المطلوبة: </a:t>
            </a:r>
            <a:endParaRPr b="1" sz="2100">
              <a:latin typeface="Arial Narrow"/>
              <a:ea typeface="Arial Narrow"/>
              <a:cs typeface="Arial Narrow"/>
              <a:sym typeface="Arial Narrow"/>
            </a:endParaRPr>
          </a:p>
          <a:p>
            <a:pPr indent="0" lvl="0" marL="0" rtl="1" algn="r">
              <a:lnSpc>
                <a:spcPct val="95000"/>
              </a:lnSpc>
              <a:spcBef>
                <a:spcPts val="1200"/>
              </a:spcBef>
              <a:spcAft>
                <a:spcPts val="0"/>
              </a:spcAft>
              <a:buClr>
                <a:schemeClr val="dk1"/>
              </a:buClr>
              <a:buSzPts val="275"/>
              <a:buFont typeface="Arial"/>
              <a:buNone/>
            </a:pPr>
            <a:r>
              <a:rPr lang="en" sz="2100">
                <a:latin typeface="Arial Narrow"/>
                <a:ea typeface="Arial Narrow"/>
                <a:cs typeface="Arial Narrow"/>
                <a:sym typeface="Arial Narrow"/>
              </a:rPr>
              <a:t>العتبات الشرائية: ثلاث عروض أسعار (من 1001 دولار إلى 5000 دولار) أو ما يعادلها بالعملة المحلية</a:t>
            </a:r>
            <a:endParaRPr sz="2100">
              <a:latin typeface="Arial Narrow"/>
              <a:ea typeface="Arial Narrow"/>
              <a:cs typeface="Arial Narrow"/>
              <a:sym typeface="Arial Narrow"/>
            </a:endParaRPr>
          </a:p>
          <a:p>
            <a:pPr indent="-361950" lvl="0" marL="457200" rtl="1" algn="r">
              <a:lnSpc>
                <a:spcPct val="115000"/>
              </a:lnSpc>
              <a:spcBef>
                <a:spcPts val="1200"/>
              </a:spcBef>
              <a:spcAft>
                <a:spcPts val="0"/>
              </a:spcAft>
              <a:buSzPts val="2100"/>
              <a:buFont typeface="Arial Narrow"/>
              <a:buChar char="●"/>
            </a:pPr>
            <a:r>
              <a:rPr lang="en" sz="2100">
                <a:latin typeface="Arial Narrow"/>
                <a:ea typeface="Arial Narrow"/>
                <a:cs typeface="Arial Narrow"/>
                <a:sym typeface="Arial Narrow"/>
              </a:rPr>
              <a:t>طلب شراء</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طلب عرض سعر</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3 عروض أسعار</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وثيقة عدم تضارب المصالح</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تحليل عروض الأسعار وتبرير </a:t>
            </a:r>
            <a:r>
              <a:rPr lang="en" sz="2100">
                <a:latin typeface="Arial Narrow"/>
                <a:ea typeface="Arial Narrow"/>
                <a:cs typeface="Arial Narrow"/>
                <a:sym typeface="Arial Narrow"/>
              </a:rPr>
              <a:t>اختيار</a:t>
            </a:r>
            <a:r>
              <a:rPr lang="en" sz="2100">
                <a:latin typeface="Arial Narrow"/>
                <a:ea typeface="Arial Narrow"/>
                <a:cs typeface="Arial Narrow"/>
                <a:sym typeface="Arial Narrow"/>
              </a:rPr>
              <a:t> العرض </a:t>
            </a:r>
            <a:r>
              <a:rPr lang="en" sz="2100">
                <a:latin typeface="Arial Narrow"/>
                <a:ea typeface="Arial Narrow"/>
                <a:cs typeface="Arial Narrow"/>
                <a:sym typeface="Arial Narrow"/>
              </a:rPr>
              <a:t>الأفضل</a:t>
            </a:r>
            <a:endParaRPr sz="2100">
              <a:latin typeface="Arial Narrow"/>
              <a:ea typeface="Arial Narrow"/>
              <a:cs typeface="Arial Narrow"/>
              <a:sym typeface="Arial Narrow"/>
            </a:endParaRPr>
          </a:p>
          <a:p>
            <a:pPr indent="0" lvl="0" marL="457200" rtl="1" algn="r">
              <a:lnSpc>
                <a:spcPct val="115000"/>
              </a:lnSpc>
              <a:spcBef>
                <a:spcPts val="1200"/>
              </a:spcBef>
              <a:spcAft>
                <a:spcPts val="0"/>
              </a:spcAft>
              <a:buSzPts val="1800"/>
              <a:buNone/>
            </a:pPr>
            <a:r>
              <a:t/>
            </a:r>
            <a:endParaRPr sz="2100">
              <a:latin typeface="Arial Narrow"/>
              <a:ea typeface="Arial Narrow"/>
              <a:cs typeface="Arial Narrow"/>
              <a:sym typeface="Arial Narrow"/>
            </a:endParaRPr>
          </a:p>
          <a:p>
            <a:pPr indent="0" lvl="0" marL="0" marR="158229" rtl="1" algn="just">
              <a:lnSpc>
                <a:spcPct val="101567"/>
              </a:lnSpc>
              <a:spcBef>
                <a:spcPts val="1200"/>
              </a:spcBef>
              <a:spcAft>
                <a:spcPts val="0"/>
              </a:spcAft>
              <a:buSzPts val="1800"/>
              <a:buNone/>
            </a:pPr>
            <a:r>
              <a:t/>
            </a:r>
            <a:endParaRPr sz="1000">
              <a:solidFill>
                <a:srgbClr val="000000"/>
              </a:solidFill>
              <a:latin typeface="Calibri"/>
              <a:ea typeface="Calibri"/>
              <a:cs typeface="Calibri"/>
              <a:sym typeface="Calibri"/>
            </a:endParaRPr>
          </a:p>
          <a:p>
            <a:pPr indent="0" lvl="0" marL="457200" rtl="1" algn="r">
              <a:lnSpc>
                <a:spcPct val="95000"/>
              </a:lnSpc>
              <a:spcBef>
                <a:spcPts val="1200"/>
              </a:spcBef>
              <a:spcAft>
                <a:spcPts val="0"/>
              </a:spcAft>
              <a:buSzPts val="1800"/>
              <a:buNone/>
            </a:pPr>
            <a:r>
              <a:t/>
            </a:r>
            <a:endParaRPr sz="2100">
              <a:latin typeface="Arial Narrow"/>
              <a:ea typeface="Arial Narrow"/>
              <a:cs typeface="Arial Narrow"/>
              <a:sym typeface="Arial Narrow"/>
            </a:endParaRPr>
          </a:p>
          <a:p>
            <a:pPr indent="0" lvl="0" marL="457200" rtl="1" algn="r">
              <a:lnSpc>
                <a:spcPct val="95000"/>
              </a:lnSpc>
              <a:spcBef>
                <a:spcPts val="1200"/>
              </a:spcBef>
              <a:spcAft>
                <a:spcPts val="0"/>
              </a:spcAft>
              <a:buSzPts val="275"/>
              <a:buNone/>
            </a:pPr>
            <a:r>
              <a:t/>
            </a:r>
            <a:endParaRPr sz="2100">
              <a:latin typeface="Arial Narrow"/>
              <a:ea typeface="Arial Narrow"/>
              <a:cs typeface="Arial Narrow"/>
              <a:sym typeface="Arial Narrow"/>
            </a:endParaRPr>
          </a:p>
          <a:p>
            <a:pPr indent="0" lvl="0" marL="457200" rtl="1" algn="r">
              <a:lnSpc>
                <a:spcPct val="95000"/>
              </a:lnSpc>
              <a:spcBef>
                <a:spcPts val="1200"/>
              </a:spcBef>
              <a:spcAft>
                <a:spcPts val="0"/>
              </a:spcAft>
              <a:buSzPts val="275"/>
              <a:buNone/>
            </a:pPr>
            <a:r>
              <a:t/>
            </a:r>
            <a:endParaRPr sz="2100">
              <a:latin typeface="Arial Narrow"/>
              <a:ea typeface="Arial Narrow"/>
              <a:cs typeface="Arial Narrow"/>
              <a:sym typeface="Arial Narrow"/>
            </a:endParaRPr>
          </a:p>
          <a:p>
            <a:pPr indent="0" lvl="0" marL="457200" rtl="1" algn="r">
              <a:lnSpc>
                <a:spcPct val="95000"/>
              </a:lnSpc>
              <a:spcBef>
                <a:spcPts val="1200"/>
              </a:spcBef>
              <a:spcAft>
                <a:spcPts val="0"/>
              </a:spcAft>
              <a:buSzPts val="275"/>
              <a:buNone/>
            </a:pPr>
            <a:r>
              <a:t/>
            </a:r>
            <a:endParaRPr sz="2100">
              <a:latin typeface="Arial Narrow"/>
              <a:ea typeface="Arial Narrow"/>
              <a:cs typeface="Arial Narrow"/>
              <a:sym typeface="Arial Narrow"/>
            </a:endParaRPr>
          </a:p>
          <a:p>
            <a:pPr indent="0" lvl="0" marL="457200" marR="457200" rtl="1" algn="r">
              <a:lnSpc>
                <a:spcPct val="95000"/>
              </a:lnSpc>
              <a:spcBef>
                <a:spcPts val="1200"/>
              </a:spcBef>
              <a:spcAft>
                <a:spcPts val="0"/>
              </a:spcAft>
              <a:buSzPts val="275"/>
              <a:buNone/>
            </a:pPr>
            <a:r>
              <a:t/>
            </a:r>
            <a:endParaRPr sz="2100">
              <a:latin typeface="Arial Narrow"/>
              <a:ea typeface="Arial Narrow"/>
              <a:cs typeface="Arial Narrow"/>
              <a:sym typeface="Arial Narrow"/>
            </a:endParaRPr>
          </a:p>
          <a:p>
            <a:pPr indent="0" lvl="0" marL="0" marR="457200" rtl="1" algn="r">
              <a:lnSpc>
                <a:spcPct val="95000"/>
              </a:lnSpc>
              <a:spcBef>
                <a:spcPts val="800"/>
              </a:spcBef>
              <a:spcAft>
                <a:spcPts val="0"/>
              </a:spcAft>
              <a:buSzPts val="275"/>
              <a:buNone/>
            </a:pPr>
            <a:r>
              <a:t/>
            </a:r>
            <a:endParaRPr sz="2100">
              <a:latin typeface="Arial Narrow"/>
              <a:ea typeface="Arial Narrow"/>
              <a:cs typeface="Arial Narrow"/>
              <a:sym typeface="Arial Narrow"/>
            </a:endParaRPr>
          </a:p>
          <a:p>
            <a:pPr indent="0" lvl="0" marL="0" rtl="1" algn="r">
              <a:lnSpc>
                <a:spcPct val="95000"/>
              </a:lnSpc>
              <a:spcBef>
                <a:spcPts val="1200"/>
              </a:spcBef>
              <a:spcAft>
                <a:spcPts val="0"/>
              </a:spcAft>
              <a:buClr>
                <a:schemeClr val="dk1"/>
              </a:buClr>
              <a:buSzPts val="275"/>
              <a:buFont typeface="Arial"/>
              <a:buNone/>
            </a:pPr>
            <a:r>
              <a:t/>
            </a:r>
            <a:endParaRPr sz="2100">
              <a:latin typeface="Arial Narrow"/>
              <a:ea typeface="Arial Narrow"/>
              <a:cs typeface="Arial Narrow"/>
              <a:sym typeface="Arial Narrow"/>
            </a:endParaRPr>
          </a:p>
          <a:p>
            <a:pPr indent="0" lvl="0" marL="0" rtl="0" algn="l">
              <a:lnSpc>
                <a:spcPct val="95000"/>
              </a:lnSpc>
              <a:spcBef>
                <a:spcPts val="1200"/>
              </a:spcBef>
              <a:spcAft>
                <a:spcPts val="1200"/>
              </a:spcAft>
              <a:buSzPts val="275"/>
              <a:buNone/>
            </a:pPr>
            <a:r>
              <a:t/>
            </a:r>
            <a:endParaRPr sz="2100"/>
          </a:p>
        </p:txBody>
      </p:sp>
      <p:pic>
        <p:nvPicPr>
          <p:cNvPr id="203" name="Google Shape;203;p21"/>
          <p:cNvPicPr preferRelativeResize="0"/>
          <p:nvPr/>
        </p:nvPicPr>
        <p:blipFill rotWithShape="1">
          <a:blip r:embed="rId3">
            <a:alphaModFix/>
          </a:blip>
          <a:srcRect b="0" l="0" r="0" t="0"/>
          <a:stretch/>
        </p:blipFill>
        <p:spPr>
          <a:xfrm>
            <a:off x="252125" y="127075"/>
            <a:ext cx="1157700" cy="1198851"/>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22"/>
          <p:cNvSpPr txBox="1"/>
          <p:nvPr>
            <p:ph idx="1" type="body"/>
          </p:nvPr>
        </p:nvSpPr>
        <p:spPr>
          <a:xfrm>
            <a:off x="311700" y="1387550"/>
            <a:ext cx="8520600" cy="3354000"/>
          </a:xfrm>
          <a:prstGeom prst="rect">
            <a:avLst/>
          </a:prstGeom>
          <a:noFill/>
          <a:ln cap="flat" cmpd="sng" w="9525">
            <a:solidFill>
              <a:srgbClr val="980000"/>
            </a:solidFill>
            <a:prstDash val="solid"/>
            <a:round/>
            <a:headEnd len="sm" w="sm" type="none"/>
            <a:tailEnd len="sm" w="sm" type="none"/>
          </a:ln>
        </p:spPr>
        <p:txBody>
          <a:bodyPr anchorCtr="0" anchor="t" bIns="91425" lIns="91425" spcFirstLastPara="1" rIns="91425" wrap="square" tIns="91425">
            <a:noAutofit/>
          </a:bodyPr>
          <a:lstStyle/>
          <a:p>
            <a:pPr indent="-361950" lvl="0" marL="457200" rtl="1" algn="r">
              <a:lnSpc>
                <a:spcPct val="115000"/>
              </a:lnSpc>
              <a:spcBef>
                <a:spcPts val="1200"/>
              </a:spcBef>
              <a:spcAft>
                <a:spcPts val="0"/>
              </a:spcAft>
              <a:buSzPts val="2100"/>
              <a:buFont typeface="Arial Narrow"/>
              <a:buChar char="●"/>
            </a:pPr>
            <a:r>
              <a:rPr lang="en" sz="2100">
                <a:latin typeface="Arial Narrow"/>
                <a:ea typeface="Arial Narrow"/>
                <a:cs typeface="Arial Narrow"/>
                <a:sym typeface="Arial Narrow"/>
              </a:rPr>
              <a:t>وثيقة استلام البضائع /الخدمات</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الفاتورة (تشمل ، الاسم ، المبلغ ، الوصف ، التسجيل # ، تسجيل ضريبة القيمة المضافة #)</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أوراق التسجيل </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طلبات الدفع</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في حالة الدفع نقدا ، قسيمة دفع موقعة من المدفوع لأمره ، تقر باستلام الأموال</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عقد مع المورد</a:t>
            </a:r>
            <a:endParaRPr sz="2100">
              <a:latin typeface="Arial Narrow"/>
              <a:ea typeface="Arial Narrow"/>
              <a:cs typeface="Arial Narrow"/>
              <a:sym typeface="Arial Narrow"/>
            </a:endParaRPr>
          </a:p>
          <a:p>
            <a:pPr indent="0" lvl="0" marL="0" marR="0" rtl="1" algn="just">
              <a:lnSpc>
                <a:spcPct val="100000"/>
              </a:lnSpc>
              <a:spcBef>
                <a:spcPts val="1200"/>
              </a:spcBef>
              <a:spcAft>
                <a:spcPts val="0"/>
              </a:spcAft>
              <a:buSzPts val="1800"/>
              <a:buNone/>
            </a:pPr>
            <a:r>
              <a:t/>
            </a:r>
            <a:endParaRPr sz="2100">
              <a:latin typeface="Arial Narrow"/>
              <a:ea typeface="Arial Narrow"/>
              <a:cs typeface="Arial Narrow"/>
              <a:sym typeface="Arial Narrow"/>
            </a:endParaRPr>
          </a:p>
          <a:p>
            <a:pPr indent="0" lvl="0" marL="457200" marR="0" rtl="1" algn="just">
              <a:lnSpc>
                <a:spcPct val="100000"/>
              </a:lnSpc>
              <a:spcBef>
                <a:spcPts val="0"/>
              </a:spcBef>
              <a:spcAft>
                <a:spcPts val="0"/>
              </a:spcAft>
              <a:buSzPts val="1800"/>
              <a:buNone/>
            </a:pPr>
            <a:r>
              <a:t/>
            </a:r>
            <a:endParaRPr sz="2100">
              <a:latin typeface="Arial Narrow"/>
              <a:ea typeface="Arial Narrow"/>
              <a:cs typeface="Arial Narrow"/>
              <a:sym typeface="Arial Narrow"/>
            </a:endParaRPr>
          </a:p>
          <a:p>
            <a:pPr indent="0" lvl="0" marL="0" marR="158229" rtl="1" algn="just">
              <a:lnSpc>
                <a:spcPct val="101567"/>
              </a:lnSpc>
              <a:spcBef>
                <a:spcPts val="0"/>
              </a:spcBef>
              <a:spcAft>
                <a:spcPts val="0"/>
              </a:spcAft>
              <a:buSzPts val="1800"/>
              <a:buNone/>
            </a:pPr>
            <a:r>
              <a:t/>
            </a:r>
            <a:endParaRPr sz="1000">
              <a:solidFill>
                <a:srgbClr val="000000"/>
              </a:solidFill>
              <a:latin typeface="Calibri"/>
              <a:ea typeface="Calibri"/>
              <a:cs typeface="Calibri"/>
              <a:sym typeface="Calibri"/>
            </a:endParaRPr>
          </a:p>
          <a:p>
            <a:pPr indent="0" lvl="0" marL="457200" rtl="1" algn="r">
              <a:lnSpc>
                <a:spcPct val="95000"/>
              </a:lnSpc>
              <a:spcBef>
                <a:spcPts val="1200"/>
              </a:spcBef>
              <a:spcAft>
                <a:spcPts val="0"/>
              </a:spcAft>
              <a:buSzPts val="1800"/>
              <a:buNone/>
            </a:pPr>
            <a:r>
              <a:t/>
            </a:r>
            <a:endParaRPr sz="2100">
              <a:latin typeface="Arial Narrow"/>
              <a:ea typeface="Arial Narrow"/>
              <a:cs typeface="Arial Narrow"/>
              <a:sym typeface="Arial Narrow"/>
            </a:endParaRPr>
          </a:p>
          <a:p>
            <a:pPr indent="0" lvl="0" marL="457200" rtl="1" algn="r">
              <a:lnSpc>
                <a:spcPct val="95000"/>
              </a:lnSpc>
              <a:spcBef>
                <a:spcPts val="1200"/>
              </a:spcBef>
              <a:spcAft>
                <a:spcPts val="0"/>
              </a:spcAft>
              <a:buSzPts val="275"/>
              <a:buNone/>
            </a:pPr>
            <a:r>
              <a:t/>
            </a:r>
            <a:endParaRPr sz="2100">
              <a:latin typeface="Arial Narrow"/>
              <a:ea typeface="Arial Narrow"/>
              <a:cs typeface="Arial Narrow"/>
              <a:sym typeface="Arial Narrow"/>
            </a:endParaRPr>
          </a:p>
          <a:p>
            <a:pPr indent="0" lvl="0" marL="457200" rtl="1" algn="r">
              <a:lnSpc>
                <a:spcPct val="95000"/>
              </a:lnSpc>
              <a:spcBef>
                <a:spcPts val="1200"/>
              </a:spcBef>
              <a:spcAft>
                <a:spcPts val="0"/>
              </a:spcAft>
              <a:buSzPts val="275"/>
              <a:buNone/>
            </a:pPr>
            <a:r>
              <a:t/>
            </a:r>
            <a:endParaRPr sz="2100">
              <a:latin typeface="Arial Narrow"/>
              <a:ea typeface="Arial Narrow"/>
              <a:cs typeface="Arial Narrow"/>
              <a:sym typeface="Arial Narrow"/>
            </a:endParaRPr>
          </a:p>
          <a:p>
            <a:pPr indent="0" lvl="0" marL="457200" rtl="1" algn="r">
              <a:lnSpc>
                <a:spcPct val="95000"/>
              </a:lnSpc>
              <a:spcBef>
                <a:spcPts val="1200"/>
              </a:spcBef>
              <a:spcAft>
                <a:spcPts val="0"/>
              </a:spcAft>
              <a:buSzPts val="275"/>
              <a:buNone/>
            </a:pPr>
            <a:r>
              <a:t/>
            </a:r>
            <a:endParaRPr sz="2100">
              <a:latin typeface="Arial Narrow"/>
              <a:ea typeface="Arial Narrow"/>
              <a:cs typeface="Arial Narrow"/>
              <a:sym typeface="Arial Narrow"/>
            </a:endParaRPr>
          </a:p>
          <a:p>
            <a:pPr indent="0" lvl="0" marL="457200" marR="457200" rtl="1" algn="r">
              <a:lnSpc>
                <a:spcPct val="95000"/>
              </a:lnSpc>
              <a:spcBef>
                <a:spcPts val="1200"/>
              </a:spcBef>
              <a:spcAft>
                <a:spcPts val="0"/>
              </a:spcAft>
              <a:buSzPts val="275"/>
              <a:buNone/>
            </a:pPr>
            <a:r>
              <a:t/>
            </a:r>
            <a:endParaRPr sz="2100">
              <a:latin typeface="Arial Narrow"/>
              <a:ea typeface="Arial Narrow"/>
              <a:cs typeface="Arial Narrow"/>
              <a:sym typeface="Arial Narrow"/>
            </a:endParaRPr>
          </a:p>
          <a:p>
            <a:pPr indent="0" lvl="0" marL="0" marR="457200" rtl="1" algn="r">
              <a:lnSpc>
                <a:spcPct val="95000"/>
              </a:lnSpc>
              <a:spcBef>
                <a:spcPts val="800"/>
              </a:spcBef>
              <a:spcAft>
                <a:spcPts val="0"/>
              </a:spcAft>
              <a:buSzPts val="275"/>
              <a:buNone/>
            </a:pPr>
            <a:r>
              <a:t/>
            </a:r>
            <a:endParaRPr sz="2100">
              <a:latin typeface="Arial Narrow"/>
              <a:ea typeface="Arial Narrow"/>
              <a:cs typeface="Arial Narrow"/>
              <a:sym typeface="Arial Narrow"/>
            </a:endParaRPr>
          </a:p>
          <a:p>
            <a:pPr indent="0" lvl="0" marL="0" rtl="1" algn="r">
              <a:lnSpc>
                <a:spcPct val="95000"/>
              </a:lnSpc>
              <a:spcBef>
                <a:spcPts val="1200"/>
              </a:spcBef>
              <a:spcAft>
                <a:spcPts val="0"/>
              </a:spcAft>
              <a:buClr>
                <a:schemeClr val="dk1"/>
              </a:buClr>
              <a:buSzPts val="275"/>
              <a:buFont typeface="Arial"/>
              <a:buNone/>
            </a:pPr>
            <a:r>
              <a:t/>
            </a:r>
            <a:endParaRPr sz="2100">
              <a:latin typeface="Arial Narrow"/>
              <a:ea typeface="Arial Narrow"/>
              <a:cs typeface="Arial Narrow"/>
              <a:sym typeface="Arial Narrow"/>
            </a:endParaRPr>
          </a:p>
          <a:p>
            <a:pPr indent="0" lvl="0" marL="0" rtl="0" algn="l">
              <a:lnSpc>
                <a:spcPct val="95000"/>
              </a:lnSpc>
              <a:spcBef>
                <a:spcPts val="1200"/>
              </a:spcBef>
              <a:spcAft>
                <a:spcPts val="1200"/>
              </a:spcAft>
              <a:buSzPts val="275"/>
              <a:buNone/>
            </a:pPr>
            <a:r>
              <a:t/>
            </a:r>
            <a:endParaRPr sz="2100"/>
          </a:p>
        </p:txBody>
      </p:sp>
      <p:pic>
        <p:nvPicPr>
          <p:cNvPr id="209" name="Google Shape;209;p22"/>
          <p:cNvPicPr preferRelativeResize="0"/>
          <p:nvPr/>
        </p:nvPicPr>
        <p:blipFill rotWithShape="1">
          <a:blip r:embed="rId3">
            <a:alphaModFix/>
          </a:blip>
          <a:srcRect b="0" l="0" r="0" t="0"/>
          <a:stretch/>
        </p:blipFill>
        <p:spPr>
          <a:xfrm>
            <a:off x="252125" y="127075"/>
            <a:ext cx="1157700" cy="1198851"/>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23"/>
          <p:cNvSpPr/>
          <p:nvPr/>
        </p:nvSpPr>
        <p:spPr>
          <a:xfrm>
            <a:off x="0" y="0"/>
            <a:ext cx="9144000" cy="6858000"/>
          </a:xfrm>
          <a:prstGeom prst="rect">
            <a:avLst/>
          </a:prstGeom>
          <a:solidFill>
            <a:srgbClr val="590B0E"/>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15" name="Google Shape;215;p23"/>
          <p:cNvSpPr txBox="1"/>
          <p:nvPr/>
        </p:nvSpPr>
        <p:spPr>
          <a:xfrm>
            <a:off x="2170725" y="2099250"/>
            <a:ext cx="4957500" cy="2029500"/>
          </a:xfrm>
          <a:prstGeom prst="rect">
            <a:avLst/>
          </a:prstGeom>
          <a:noFill/>
          <a:ln>
            <a:noFill/>
          </a:ln>
        </p:spPr>
        <p:txBody>
          <a:bodyPr anchorCtr="0" anchor="t" bIns="91425" lIns="91425" spcFirstLastPara="1" rIns="91425" wrap="square" tIns="91425">
            <a:noAutofit/>
          </a:bodyPr>
          <a:lstStyle/>
          <a:p>
            <a:pPr indent="0" lvl="0" marL="0" marR="0" rtl="0" algn="ctr">
              <a:lnSpc>
                <a:spcPct val="90000"/>
              </a:lnSpc>
              <a:spcBef>
                <a:spcPts val="0"/>
              </a:spcBef>
              <a:spcAft>
                <a:spcPts val="0"/>
              </a:spcAft>
              <a:buClr>
                <a:schemeClr val="lt1"/>
              </a:buClr>
              <a:buSzPts val="6000"/>
              <a:buFont typeface="Calibri"/>
              <a:buNone/>
            </a:pPr>
            <a:r>
              <a:rPr b="1" i="0" lang="en" sz="6000" u="none" cap="none" strike="noStrike">
                <a:solidFill>
                  <a:schemeClr val="lt1"/>
                </a:solidFill>
                <a:latin typeface="Calibri"/>
                <a:ea typeface="Calibri"/>
                <a:cs typeface="Calibri"/>
                <a:sym typeface="Calibri"/>
              </a:rPr>
              <a:t>Thank You!</a:t>
            </a:r>
            <a:endParaRPr b="1" i="0" sz="6000" u="none" cap="none" strike="noStrike">
              <a:solidFill>
                <a:schemeClr val="lt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Open Sans"/>
              <a:ea typeface="Open Sans"/>
              <a:cs typeface="Open Sans"/>
              <a:sym typeface="Open Sans"/>
            </a:endParaRPr>
          </a:p>
        </p:txBody>
      </p:sp>
      <p:pic>
        <p:nvPicPr>
          <p:cNvPr id="216" name="Google Shape;216;p23"/>
          <p:cNvPicPr preferRelativeResize="0"/>
          <p:nvPr/>
        </p:nvPicPr>
        <p:blipFill rotWithShape="1">
          <a:blip r:embed="rId3">
            <a:alphaModFix/>
          </a:blip>
          <a:srcRect b="0" l="0" r="0" t="0"/>
          <a:stretch/>
        </p:blipFill>
        <p:spPr>
          <a:xfrm>
            <a:off x="302275" y="183864"/>
            <a:ext cx="1093600" cy="113248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3"/>
          <p:cNvSpPr txBox="1"/>
          <p:nvPr/>
        </p:nvSpPr>
        <p:spPr>
          <a:xfrm>
            <a:off x="727700" y="1902000"/>
            <a:ext cx="7447500" cy="1031400"/>
          </a:xfrm>
          <a:prstGeom prst="rect">
            <a:avLst/>
          </a:prstGeom>
          <a:noFill/>
          <a:ln>
            <a:noFill/>
          </a:ln>
        </p:spPr>
        <p:txBody>
          <a:bodyPr anchorCtr="0" anchor="t" bIns="91425" lIns="91425" spcFirstLastPara="1" rIns="91425" wrap="square" tIns="91425">
            <a:noAutofit/>
          </a:bodyPr>
          <a:lstStyle/>
          <a:p>
            <a:pPr indent="0" lvl="0" marL="0" marR="0" rtl="1" algn="r">
              <a:lnSpc>
                <a:spcPct val="100000"/>
              </a:lnSpc>
              <a:spcBef>
                <a:spcPts val="0"/>
              </a:spcBef>
              <a:spcAft>
                <a:spcPts val="0"/>
              </a:spcAft>
              <a:buClr>
                <a:srgbClr val="000000"/>
              </a:buClr>
              <a:buSzPts val="3500"/>
              <a:buFont typeface="Arial"/>
              <a:buNone/>
            </a:pPr>
            <a:r>
              <a:t/>
            </a:r>
            <a:endParaRPr b="1" i="0" sz="3500" u="none" cap="none" strike="noStrike">
              <a:solidFill>
                <a:schemeClr val="dk1"/>
              </a:solidFill>
              <a:latin typeface="Arial Narrow"/>
              <a:ea typeface="Arial Narrow"/>
              <a:cs typeface="Arial Narrow"/>
              <a:sym typeface="Arial Narrow"/>
            </a:endParaRPr>
          </a:p>
        </p:txBody>
      </p:sp>
      <p:pic>
        <p:nvPicPr>
          <p:cNvPr id="81" name="Google Shape;81;p3"/>
          <p:cNvPicPr preferRelativeResize="0"/>
          <p:nvPr/>
        </p:nvPicPr>
        <p:blipFill rotWithShape="1">
          <a:blip r:embed="rId3">
            <a:alphaModFix/>
          </a:blip>
          <a:srcRect b="0" l="0" r="0" t="0"/>
          <a:stretch/>
        </p:blipFill>
        <p:spPr>
          <a:xfrm>
            <a:off x="302275" y="120575"/>
            <a:ext cx="1093600" cy="1259076"/>
          </a:xfrm>
          <a:prstGeom prst="rect">
            <a:avLst/>
          </a:prstGeom>
          <a:noFill/>
          <a:ln>
            <a:noFill/>
          </a:ln>
        </p:spPr>
      </p:pic>
      <p:sp>
        <p:nvSpPr>
          <p:cNvPr id="82" name="Google Shape;82;p3"/>
          <p:cNvSpPr txBox="1"/>
          <p:nvPr/>
        </p:nvSpPr>
        <p:spPr>
          <a:xfrm>
            <a:off x="468800" y="3429000"/>
            <a:ext cx="4982700" cy="1178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Open Sans"/>
              <a:ea typeface="Open Sans"/>
              <a:cs typeface="Open Sans"/>
              <a:sym typeface="Open Sans"/>
            </a:endParaRPr>
          </a:p>
        </p:txBody>
      </p:sp>
      <p:sp>
        <p:nvSpPr>
          <p:cNvPr id="83" name="Google Shape;83;p3"/>
          <p:cNvSpPr/>
          <p:nvPr/>
        </p:nvSpPr>
        <p:spPr>
          <a:xfrm>
            <a:off x="0" y="0"/>
            <a:ext cx="9144000" cy="5143500"/>
          </a:xfrm>
          <a:prstGeom prst="rect">
            <a:avLst/>
          </a:prstGeom>
          <a:solidFill>
            <a:srgbClr val="590B0E"/>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84" name="Google Shape;84;p3"/>
          <p:cNvSpPr txBox="1"/>
          <p:nvPr/>
        </p:nvSpPr>
        <p:spPr>
          <a:xfrm>
            <a:off x="768600" y="1809050"/>
            <a:ext cx="7606800" cy="2530500"/>
          </a:xfrm>
          <a:prstGeom prst="rect">
            <a:avLst/>
          </a:prstGeom>
          <a:noFill/>
          <a:ln>
            <a:noFill/>
          </a:ln>
        </p:spPr>
        <p:txBody>
          <a:bodyPr anchorCtr="0" anchor="t" bIns="91425" lIns="91425" spcFirstLastPara="1" rIns="91425" wrap="square" tIns="91425">
            <a:noAutofit/>
          </a:bodyPr>
          <a:lstStyle/>
          <a:p>
            <a:pPr indent="0" lvl="0" marL="0" marR="0" rtl="1" algn="ctr">
              <a:lnSpc>
                <a:spcPct val="100000"/>
              </a:lnSpc>
              <a:spcBef>
                <a:spcPts val="0"/>
              </a:spcBef>
              <a:spcAft>
                <a:spcPts val="0"/>
              </a:spcAft>
              <a:buClr>
                <a:srgbClr val="000000"/>
              </a:buClr>
              <a:buSzPts val="3800"/>
              <a:buFont typeface="Arial"/>
              <a:buNone/>
            </a:pPr>
            <a:r>
              <a:rPr b="0" i="0" lang="en" sz="3800" u="none" cap="none" strike="noStrike">
                <a:solidFill>
                  <a:schemeClr val="lt1"/>
                </a:solidFill>
                <a:latin typeface="Open Sans"/>
                <a:ea typeface="Open Sans"/>
                <a:cs typeface="Open Sans"/>
                <a:sym typeface="Open Sans"/>
              </a:rPr>
              <a:t>خيارات تعاقد المدرب:</a:t>
            </a:r>
            <a:endParaRPr b="0" i="0" sz="3800" u="none" cap="none" strike="noStrike">
              <a:solidFill>
                <a:schemeClr val="lt1"/>
              </a:solidFill>
              <a:latin typeface="Open Sans"/>
              <a:ea typeface="Open Sans"/>
              <a:cs typeface="Open Sans"/>
              <a:sym typeface="Open Sans"/>
            </a:endParaRPr>
          </a:p>
          <a:p>
            <a:pPr indent="0" lvl="0" marL="0" marR="0" rtl="1" algn="r">
              <a:lnSpc>
                <a:spcPct val="100000"/>
              </a:lnSpc>
              <a:spcBef>
                <a:spcPts val="0"/>
              </a:spcBef>
              <a:spcAft>
                <a:spcPts val="0"/>
              </a:spcAft>
              <a:buClr>
                <a:srgbClr val="000000"/>
              </a:buClr>
              <a:buSzPts val="3800"/>
              <a:buFont typeface="Arial"/>
              <a:buNone/>
            </a:pPr>
            <a:r>
              <a:rPr b="0" i="0" lang="en" sz="3800" u="none" cap="none" strike="noStrike">
                <a:solidFill>
                  <a:schemeClr val="lt1"/>
                </a:solidFill>
                <a:latin typeface="Open Sans"/>
                <a:ea typeface="Open Sans"/>
                <a:cs typeface="Open Sans"/>
                <a:sym typeface="Open Sans"/>
              </a:rPr>
              <a:t> عملية الموارد البشرية مقابل عملية المشتريات</a:t>
            </a:r>
            <a:endParaRPr b="0" i="0" sz="3800" u="none" cap="none" strike="noStrike">
              <a:solidFill>
                <a:schemeClr val="lt1"/>
              </a:solidFill>
              <a:latin typeface="Open Sans"/>
              <a:ea typeface="Open Sans"/>
              <a:cs typeface="Open Sans"/>
              <a:sym typeface="Open Sans"/>
            </a:endParaRPr>
          </a:p>
        </p:txBody>
      </p:sp>
      <p:pic>
        <p:nvPicPr>
          <p:cNvPr id="85" name="Google Shape;85;p3"/>
          <p:cNvPicPr preferRelativeResize="0"/>
          <p:nvPr/>
        </p:nvPicPr>
        <p:blipFill rotWithShape="1">
          <a:blip r:embed="rId4">
            <a:alphaModFix/>
          </a:blip>
          <a:srcRect b="0" l="0" r="0" t="0"/>
          <a:stretch/>
        </p:blipFill>
        <p:spPr>
          <a:xfrm>
            <a:off x="302275" y="183864"/>
            <a:ext cx="1093600" cy="113248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4"/>
          <p:cNvSpPr txBox="1"/>
          <p:nvPr/>
        </p:nvSpPr>
        <p:spPr>
          <a:xfrm>
            <a:off x="4679150" y="1627050"/>
            <a:ext cx="4219200" cy="602700"/>
          </a:xfrm>
          <a:prstGeom prst="rect">
            <a:avLst/>
          </a:prstGeom>
          <a:noFill/>
          <a:ln>
            <a:noFill/>
          </a:ln>
        </p:spPr>
        <p:txBody>
          <a:bodyPr anchorCtr="0" anchor="t" bIns="91425" lIns="91425" spcFirstLastPara="1" rIns="91425" wrap="square" tIns="91425">
            <a:noAutofit/>
          </a:bodyPr>
          <a:lstStyle/>
          <a:p>
            <a:pPr indent="0" lvl="0" marL="0" marR="0" rtl="1" algn="r">
              <a:lnSpc>
                <a:spcPct val="115000"/>
              </a:lnSpc>
              <a:spcBef>
                <a:spcPts val="1200"/>
              </a:spcBef>
              <a:spcAft>
                <a:spcPts val="0"/>
              </a:spcAft>
              <a:buClr>
                <a:schemeClr val="dk1"/>
              </a:buClr>
              <a:buSzPts val="1100"/>
              <a:buFont typeface="Arial"/>
              <a:buNone/>
            </a:pPr>
            <a:r>
              <a:t/>
            </a:r>
            <a:endParaRPr b="1" i="0" sz="3100" u="none" cap="none" strike="noStrike">
              <a:solidFill>
                <a:schemeClr val="dk1"/>
              </a:solidFill>
              <a:latin typeface="Arial"/>
              <a:ea typeface="Arial"/>
              <a:cs typeface="Arial"/>
              <a:sym typeface="Arial"/>
            </a:endParaRPr>
          </a:p>
          <a:p>
            <a:pPr indent="0" lvl="0" marL="0" marR="0" rtl="0" algn="l">
              <a:lnSpc>
                <a:spcPct val="100000"/>
              </a:lnSpc>
              <a:spcBef>
                <a:spcPts val="1200"/>
              </a:spcBef>
              <a:spcAft>
                <a:spcPts val="0"/>
              </a:spcAft>
              <a:buClr>
                <a:srgbClr val="000000"/>
              </a:buClr>
              <a:buSzPts val="1800"/>
              <a:buFont typeface="Arial"/>
              <a:buNone/>
            </a:pPr>
            <a:r>
              <a:t/>
            </a:r>
            <a:endParaRPr b="0" i="0" sz="1800" u="none" cap="none" strike="noStrike">
              <a:solidFill>
                <a:schemeClr val="dk1"/>
              </a:solidFill>
              <a:latin typeface="Open Sans"/>
              <a:ea typeface="Open Sans"/>
              <a:cs typeface="Open Sans"/>
              <a:sym typeface="Open Sans"/>
            </a:endParaRPr>
          </a:p>
        </p:txBody>
      </p:sp>
      <p:sp>
        <p:nvSpPr>
          <p:cNvPr id="91" name="Google Shape;91;p4"/>
          <p:cNvSpPr txBox="1"/>
          <p:nvPr/>
        </p:nvSpPr>
        <p:spPr>
          <a:xfrm>
            <a:off x="2437825" y="1024350"/>
            <a:ext cx="3509400" cy="602700"/>
          </a:xfrm>
          <a:prstGeom prst="rect">
            <a:avLst/>
          </a:prstGeom>
          <a:noFill/>
          <a:ln>
            <a:noFill/>
          </a:ln>
        </p:spPr>
        <p:txBody>
          <a:bodyPr anchorCtr="0" anchor="t" bIns="91425" lIns="91425" spcFirstLastPara="1" rIns="91425" wrap="square" tIns="91425">
            <a:noAutofit/>
          </a:bodyPr>
          <a:lstStyle/>
          <a:p>
            <a:pPr indent="0" lvl="0" marL="0" marR="0" rtl="1" algn="r">
              <a:lnSpc>
                <a:spcPct val="100000"/>
              </a:lnSpc>
              <a:spcBef>
                <a:spcPts val="0"/>
              </a:spcBef>
              <a:spcAft>
                <a:spcPts val="0"/>
              </a:spcAft>
              <a:buClr>
                <a:srgbClr val="000000"/>
              </a:buClr>
              <a:buSzPts val="2800"/>
              <a:buFont typeface="Arial"/>
              <a:buNone/>
            </a:pPr>
            <a:r>
              <a:rPr b="1" i="0" lang="en" sz="2800" u="sng" cap="none" strike="noStrike">
                <a:solidFill>
                  <a:schemeClr val="dk1"/>
                </a:solidFill>
                <a:latin typeface="Arial Narrow"/>
                <a:ea typeface="Arial Narrow"/>
                <a:cs typeface="Arial Narrow"/>
                <a:sym typeface="Arial Narrow"/>
              </a:rPr>
              <a:t>عملية الموارد البشرية</a:t>
            </a:r>
            <a:endParaRPr b="1" i="0" sz="2800" u="sng" cap="none" strike="noStrike">
              <a:solidFill>
                <a:schemeClr val="dk1"/>
              </a:solidFill>
              <a:latin typeface="Arial Narrow"/>
              <a:ea typeface="Arial Narrow"/>
              <a:cs typeface="Arial Narrow"/>
              <a:sym typeface="Arial Narrow"/>
            </a:endParaRPr>
          </a:p>
        </p:txBody>
      </p:sp>
      <p:pic>
        <p:nvPicPr>
          <p:cNvPr id="92" name="Google Shape;92;p4"/>
          <p:cNvPicPr preferRelativeResize="0"/>
          <p:nvPr/>
        </p:nvPicPr>
        <p:blipFill rotWithShape="1">
          <a:blip r:embed="rId3">
            <a:alphaModFix/>
          </a:blip>
          <a:srcRect b="0" l="0" r="0" t="0"/>
          <a:stretch/>
        </p:blipFill>
        <p:spPr>
          <a:xfrm>
            <a:off x="302275" y="120575"/>
            <a:ext cx="1093600" cy="1259076"/>
          </a:xfrm>
          <a:prstGeom prst="rect">
            <a:avLst/>
          </a:prstGeom>
          <a:noFill/>
          <a:ln>
            <a:noFill/>
          </a:ln>
        </p:spPr>
      </p:pic>
      <p:sp>
        <p:nvSpPr>
          <p:cNvPr id="93" name="Google Shape;93;p4"/>
          <p:cNvSpPr txBox="1"/>
          <p:nvPr/>
        </p:nvSpPr>
        <p:spPr>
          <a:xfrm>
            <a:off x="185900" y="1888600"/>
            <a:ext cx="8724300" cy="2692200"/>
          </a:xfrm>
          <a:prstGeom prst="rect">
            <a:avLst/>
          </a:prstGeom>
          <a:solidFill>
            <a:schemeClr val="lt1"/>
          </a:solidFill>
          <a:ln>
            <a:noFill/>
          </a:ln>
        </p:spPr>
        <p:txBody>
          <a:bodyPr anchorCtr="0" anchor="t" bIns="91425" lIns="91425" spcFirstLastPara="1" rIns="91425" wrap="square" tIns="91425">
            <a:noAutofit/>
          </a:bodyPr>
          <a:lstStyle/>
          <a:p>
            <a:pPr indent="-361950" lvl="0" marL="457200" marR="0" rtl="1" algn="just">
              <a:lnSpc>
                <a:spcPct val="100000"/>
              </a:lnSpc>
              <a:spcBef>
                <a:spcPts val="0"/>
              </a:spcBef>
              <a:spcAft>
                <a:spcPts val="0"/>
              </a:spcAft>
              <a:buClr>
                <a:schemeClr val="dk1"/>
              </a:buClr>
              <a:buSzPts val="2100"/>
              <a:buFont typeface="Arial"/>
              <a:buAutoNum type="arabicPeriod"/>
            </a:pPr>
            <a:r>
              <a:rPr b="1" i="0" lang="en" sz="2100" u="sng" cap="none" strike="noStrike">
                <a:solidFill>
                  <a:schemeClr val="dk1"/>
                </a:solidFill>
                <a:latin typeface="Arial Narrow"/>
                <a:ea typeface="Arial Narrow"/>
                <a:cs typeface="Arial Narrow"/>
                <a:sym typeface="Arial Narrow"/>
              </a:rPr>
              <a:t>طلب للإعلان:</a:t>
            </a:r>
            <a:r>
              <a:rPr b="0" i="0" lang="en" sz="2100" u="none" cap="none" strike="noStrike">
                <a:solidFill>
                  <a:schemeClr val="dk1"/>
                </a:solidFill>
                <a:latin typeface="Arial Narrow"/>
                <a:ea typeface="Arial Narrow"/>
                <a:cs typeface="Arial Narrow"/>
                <a:sym typeface="Arial Narrow"/>
              </a:rPr>
              <a:t> يجب على طالب التوظيف إرسال بريد إلكتروني للموارد البشرية أو الممثل عن هذا المنص</a:t>
            </a:r>
            <a:r>
              <a:rPr lang="en" sz="2100">
                <a:solidFill>
                  <a:schemeClr val="dk1"/>
                </a:solidFill>
                <a:latin typeface="Arial Narrow"/>
                <a:ea typeface="Arial Narrow"/>
                <a:cs typeface="Arial Narrow"/>
                <a:sym typeface="Arial Narrow"/>
              </a:rPr>
              <a:t>ب مع نموذج طلب التوظيف (</a:t>
            </a:r>
            <a:r>
              <a:rPr lang="en" sz="2100">
                <a:solidFill>
                  <a:schemeClr val="dk1"/>
                </a:solidFill>
                <a:uFill>
                  <a:noFill/>
                </a:uFill>
                <a:latin typeface="Arial Narrow"/>
                <a:ea typeface="Arial Narrow"/>
                <a:cs typeface="Arial Narrow"/>
                <a:sym typeface="Arial Narrow"/>
                <a:hlinkClick r:id="rId4">
                  <a:extLst>
                    <a:ext uri="{A12FA001-AC4F-418D-AE19-62706E023703}">
                      <ahyp:hlinkClr val="tx"/>
                    </a:ext>
                  </a:extLst>
                </a:hlinkClick>
              </a:rPr>
              <a:t>Recruitment Requisition Form</a:t>
            </a:r>
            <a:r>
              <a:rPr lang="en" sz="2100">
                <a:solidFill>
                  <a:schemeClr val="dk1"/>
                </a:solidFill>
                <a:latin typeface="Arial Narrow"/>
                <a:ea typeface="Arial Narrow"/>
                <a:cs typeface="Arial Narrow"/>
                <a:sym typeface="Arial Narrow"/>
              </a:rPr>
              <a:t>) ووصف المهام (</a:t>
            </a:r>
            <a:r>
              <a:rPr lang="en" sz="2100">
                <a:solidFill>
                  <a:schemeClr val="dk1"/>
                </a:solidFill>
                <a:uFill>
                  <a:noFill/>
                </a:uFill>
                <a:latin typeface="Arial Narrow"/>
                <a:ea typeface="Arial Narrow"/>
                <a:cs typeface="Arial Narrow"/>
                <a:sym typeface="Arial Narrow"/>
                <a:hlinkClick r:id="rId5">
                  <a:extLst>
                    <a:ext uri="{A12FA001-AC4F-418D-AE19-62706E023703}">
                      <ahyp:hlinkClr val="tx"/>
                    </a:ext>
                  </a:extLst>
                </a:hlinkClick>
              </a:rPr>
              <a:t>ToR</a:t>
            </a:r>
            <a:r>
              <a:rPr lang="en" sz="2100">
                <a:solidFill>
                  <a:schemeClr val="dk1"/>
                </a:solidFill>
                <a:latin typeface="Arial Narrow"/>
                <a:ea typeface="Arial Narrow"/>
                <a:cs typeface="Arial Narrow"/>
                <a:sym typeface="Arial Narrow"/>
              </a:rPr>
              <a:t>) للوظيفة </a:t>
            </a:r>
            <a:r>
              <a:rPr lang="en" sz="2100">
                <a:solidFill>
                  <a:schemeClr val="dk1"/>
                </a:solidFill>
                <a:latin typeface="Arial Narrow"/>
                <a:ea typeface="Arial Narrow"/>
                <a:cs typeface="Arial Narrow"/>
                <a:sym typeface="Arial Narrow"/>
              </a:rPr>
              <a:t>قبل</a:t>
            </a:r>
            <a:r>
              <a:rPr lang="en" sz="2100">
                <a:solidFill>
                  <a:schemeClr val="dk1"/>
                </a:solidFill>
                <a:latin typeface="Arial Narrow"/>
                <a:ea typeface="Arial Narrow"/>
                <a:cs typeface="Arial Narrow"/>
                <a:sym typeface="Arial Narrow"/>
              </a:rPr>
              <a:t> موعد التدريب بشهر ونصف على الأقل.</a:t>
            </a:r>
            <a:endParaRPr b="0" i="0" sz="2100" u="none" cap="none" strike="noStrike">
              <a:solidFill>
                <a:schemeClr val="dk1"/>
              </a:solidFill>
              <a:highlight>
                <a:srgbClr val="FFFF00"/>
              </a:highlight>
              <a:latin typeface="Arial Narrow"/>
              <a:ea typeface="Arial Narrow"/>
              <a:cs typeface="Arial Narrow"/>
              <a:sym typeface="Arial Narrow"/>
            </a:endParaRPr>
          </a:p>
          <a:p>
            <a:pPr indent="0" lvl="0" marL="0" marR="0" rtl="1" algn="just">
              <a:lnSpc>
                <a:spcPct val="100000"/>
              </a:lnSpc>
              <a:spcBef>
                <a:spcPts val="0"/>
              </a:spcBef>
              <a:spcAft>
                <a:spcPts val="0"/>
              </a:spcAft>
              <a:buClr>
                <a:schemeClr val="dk1"/>
              </a:buClr>
              <a:buSzPts val="1100"/>
              <a:buFont typeface="Arial"/>
              <a:buNone/>
            </a:pPr>
            <a:r>
              <a:t/>
            </a:r>
            <a:endParaRPr b="0" i="0" sz="2100" u="none" cap="none" strike="noStrike">
              <a:solidFill>
                <a:schemeClr val="dk1"/>
              </a:solidFill>
              <a:latin typeface="Arial Narrow"/>
              <a:ea typeface="Arial Narrow"/>
              <a:cs typeface="Arial Narrow"/>
              <a:sym typeface="Arial Narrow"/>
            </a:endParaRPr>
          </a:p>
          <a:p>
            <a:pPr indent="-361950" lvl="0" marL="457200" marR="0" rtl="1" algn="just">
              <a:lnSpc>
                <a:spcPct val="100000"/>
              </a:lnSpc>
              <a:spcBef>
                <a:spcPts val="0"/>
              </a:spcBef>
              <a:spcAft>
                <a:spcPts val="0"/>
              </a:spcAft>
              <a:buClr>
                <a:schemeClr val="dk1"/>
              </a:buClr>
              <a:buSzPts val="2100"/>
              <a:buFont typeface="Arial Narrow"/>
              <a:buAutoNum type="arabicPeriod"/>
            </a:pPr>
            <a:r>
              <a:rPr b="1" i="0" lang="en" sz="2100" u="sng" cap="none" strike="noStrike">
                <a:solidFill>
                  <a:schemeClr val="dk1"/>
                </a:solidFill>
                <a:latin typeface="Arial Narrow"/>
                <a:ea typeface="Arial Narrow"/>
                <a:cs typeface="Arial Narrow"/>
                <a:sym typeface="Arial Narrow"/>
              </a:rPr>
              <a:t>الإعلان:</a:t>
            </a:r>
            <a:r>
              <a:rPr b="0" i="0" lang="en" sz="2100" u="none" cap="none" strike="noStrike">
                <a:solidFill>
                  <a:schemeClr val="dk1"/>
                </a:solidFill>
                <a:latin typeface="Arial Narrow"/>
                <a:ea typeface="Arial Narrow"/>
                <a:cs typeface="Arial Narrow"/>
                <a:sym typeface="Arial Narrow"/>
              </a:rPr>
              <a:t> يجب على الموارد البشرية إعلان وصف المهام (ToR) على المنصات المناسبة: دليل مدني (إذا كانت المنظمة غير الحكومية مسجلة)، مجموعات واتساب، فايسبوك، انستغرام</a:t>
            </a:r>
            <a:r>
              <a:rPr lang="en" sz="2100">
                <a:solidFill>
                  <a:schemeClr val="dk1"/>
                </a:solidFill>
                <a:latin typeface="Arial Narrow"/>
                <a:ea typeface="Arial Narrow"/>
                <a:cs typeface="Arial Narrow"/>
                <a:sym typeface="Arial Narrow"/>
              </a:rPr>
              <a:t>،</a:t>
            </a:r>
            <a:r>
              <a:rPr b="0" i="0" lang="en" sz="2100" u="none" cap="none" strike="noStrike">
                <a:solidFill>
                  <a:schemeClr val="dk1"/>
                </a:solidFill>
                <a:latin typeface="Arial Narrow"/>
                <a:ea typeface="Arial Narrow"/>
                <a:cs typeface="Arial Narrow"/>
                <a:sym typeface="Arial Narrow"/>
              </a:rPr>
              <a:t> لينكدإن، إلخ.</a:t>
            </a:r>
            <a:endParaRPr b="0" i="0" sz="2100" u="none" cap="none" strike="noStrike">
              <a:solidFill>
                <a:schemeClr val="dk1"/>
              </a:solidFill>
              <a:latin typeface="Arial Narrow"/>
              <a:ea typeface="Arial Narrow"/>
              <a:cs typeface="Arial Narrow"/>
              <a:sym typeface="Arial Narrow"/>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Open Sans"/>
              <a:ea typeface="Open Sans"/>
              <a:cs typeface="Open Sans"/>
              <a:sym typeface="Open Sans"/>
            </a:endParaRPr>
          </a:p>
        </p:txBody>
      </p:sp>
      <p:sp>
        <p:nvSpPr>
          <p:cNvPr id="94" name="Google Shape;94;p4"/>
          <p:cNvSpPr/>
          <p:nvPr/>
        </p:nvSpPr>
        <p:spPr>
          <a:xfrm>
            <a:off x="0" y="0"/>
            <a:ext cx="9144000" cy="1549200"/>
          </a:xfrm>
          <a:prstGeom prst="rect">
            <a:avLst/>
          </a:prstGeom>
          <a:solidFill>
            <a:srgbClr val="590B0E"/>
          </a:solidFill>
          <a:ln>
            <a:noFill/>
          </a:ln>
        </p:spPr>
        <p:txBody>
          <a:bodyPr anchorCtr="0" anchor="ctr"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100"/>
              <a:buFont typeface="Arial"/>
              <a:buNone/>
            </a:pPr>
            <a:r>
              <a:rPr b="1" i="0" lang="en" sz="3500" u="sng" cap="none" strike="noStrike">
                <a:solidFill>
                  <a:schemeClr val="lt1"/>
                </a:solidFill>
                <a:latin typeface="Arial Narrow"/>
                <a:ea typeface="Arial Narrow"/>
                <a:cs typeface="Arial Narrow"/>
                <a:sym typeface="Arial Narrow"/>
              </a:rPr>
              <a:t>عملية الموارد البشرية</a:t>
            </a:r>
            <a:endParaRPr b="1" i="0" sz="3500" u="sng" cap="none" strike="noStrike">
              <a:solidFill>
                <a:schemeClr val="lt1"/>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5"/>
          <p:cNvSpPr txBox="1"/>
          <p:nvPr>
            <p:ph idx="1" type="body"/>
          </p:nvPr>
        </p:nvSpPr>
        <p:spPr>
          <a:xfrm>
            <a:off x="418850" y="553900"/>
            <a:ext cx="8520600" cy="3354000"/>
          </a:xfrm>
          <a:prstGeom prst="rect">
            <a:avLst/>
          </a:prstGeom>
          <a:noFill/>
          <a:ln>
            <a:noFill/>
          </a:ln>
        </p:spPr>
        <p:txBody>
          <a:bodyPr anchorCtr="0" anchor="t" bIns="91425" lIns="91425" spcFirstLastPara="1" rIns="91425" wrap="square" tIns="91425">
            <a:noAutofit/>
          </a:bodyPr>
          <a:lstStyle/>
          <a:p>
            <a:pPr indent="0" lvl="0" marL="0" rtl="1" algn="just">
              <a:lnSpc>
                <a:spcPct val="95000"/>
              </a:lnSpc>
              <a:spcBef>
                <a:spcPts val="1400"/>
              </a:spcBef>
              <a:spcAft>
                <a:spcPts val="0"/>
              </a:spcAft>
              <a:buClr>
                <a:schemeClr val="dk1"/>
              </a:buClr>
              <a:buSzPts val="275"/>
              <a:buFont typeface="Arial"/>
              <a:buNone/>
            </a:pPr>
            <a:r>
              <a:rPr lang="en" sz="2100">
                <a:latin typeface="Arial"/>
                <a:ea typeface="Arial"/>
                <a:cs typeface="Arial"/>
                <a:sym typeface="Arial"/>
              </a:rPr>
              <a:t>3</a:t>
            </a:r>
            <a:r>
              <a:rPr lang="en" sz="2100">
                <a:latin typeface="Arial Narrow"/>
                <a:ea typeface="Arial Narrow"/>
                <a:cs typeface="Arial Narrow"/>
                <a:sym typeface="Arial Narrow"/>
              </a:rPr>
              <a:t>.</a:t>
            </a:r>
            <a:r>
              <a:rPr b="1" lang="en" sz="2100">
                <a:latin typeface="Arial Narrow"/>
                <a:ea typeface="Arial Narrow"/>
                <a:cs typeface="Arial Narrow"/>
                <a:sym typeface="Arial Narrow"/>
              </a:rPr>
              <a:t>    </a:t>
            </a:r>
            <a:r>
              <a:rPr b="1" lang="en" sz="2100" u="sng">
                <a:latin typeface="Arial Narrow"/>
                <a:ea typeface="Arial Narrow"/>
                <a:cs typeface="Arial Narrow"/>
                <a:sym typeface="Arial Narrow"/>
              </a:rPr>
              <a:t>مرحلة المقابلة والاختيار:</a:t>
            </a:r>
            <a:endParaRPr b="1" sz="2100" u="sng">
              <a:latin typeface="Arial Narrow"/>
              <a:ea typeface="Arial Narrow"/>
              <a:cs typeface="Arial Narrow"/>
              <a:sym typeface="Arial Narrow"/>
            </a:endParaRPr>
          </a:p>
          <a:p>
            <a:pPr indent="-361950" lvl="0" marL="457200" rtl="1" algn="just">
              <a:lnSpc>
                <a:spcPct val="180000"/>
              </a:lnSpc>
              <a:spcBef>
                <a:spcPts val="1200"/>
              </a:spcBef>
              <a:spcAft>
                <a:spcPts val="0"/>
              </a:spcAft>
              <a:buSzPts val="2100"/>
              <a:buFont typeface="Arial Narrow"/>
              <a:buAutoNum type="alphaUcPeriod"/>
            </a:pPr>
            <a:r>
              <a:rPr lang="en" sz="2100">
                <a:latin typeface="Arial Narrow"/>
                <a:ea typeface="Arial Narrow"/>
                <a:cs typeface="Arial Narrow"/>
                <a:sym typeface="Arial Narrow"/>
              </a:rPr>
              <a:t>تقوم الموارد البشرية بمشاركة قائمة المرشحين الطويلة مع طالب التوظيف.</a:t>
            </a:r>
            <a:endParaRPr sz="2100">
              <a:latin typeface="Arial Narrow"/>
              <a:ea typeface="Arial Narrow"/>
              <a:cs typeface="Arial Narrow"/>
              <a:sym typeface="Arial Narrow"/>
            </a:endParaRPr>
          </a:p>
          <a:p>
            <a:pPr indent="-361950" lvl="0" marL="457200" rtl="1" algn="just">
              <a:lnSpc>
                <a:spcPct val="95000"/>
              </a:lnSpc>
              <a:spcBef>
                <a:spcPts val="0"/>
              </a:spcBef>
              <a:spcAft>
                <a:spcPts val="0"/>
              </a:spcAft>
              <a:buSzPts val="2100"/>
              <a:buFont typeface="Arial Narrow"/>
              <a:buAutoNum type="alphaUcPeriod"/>
            </a:pPr>
            <a:r>
              <a:rPr lang="en" sz="2100">
                <a:latin typeface="Arial Narrow"/>
                <a:ea typeface="Arial Narrow"/>
                <a:cs typeface="Arial Narrow"/>
                <a:sym typeface="Arial Narrow"/>
              </a:rPr>
              <a:t>يحدد طالب التوظيف قائمة المرشحين المختصرة ويشاركها مع الموارد البشرية لتنسيق المقابلات.</a:t>
            </a:r>
            <a:endParaRPr sz="2100">
              <a:latin typeface="Arial Narrow"/>
              <a:ea typeface="Arial Narrow"/>
              <a:cs typeface="Arial Narrow"/>
              <a:sym typeface="Arial Narrow"/>
            </a:endParaRPr>
          </a:p>
          <a:p>
            <a:pPr indent="-361950" lvl="1" marL="914400" rtl="1" algn="just">
              <a:lnSpc>
                <a:spcPct val="130000"/>
              </a:lnSpc>
              <a:spcBef>
                <a:spcPts val="0"/>
              </a:spcBef>
              <a:spcAft>
                <a:spcPts val="0"/>
              </a:spcAft>
              <a:buSzPts val="2100"/>
              <a:buFont typeface="Arial"/>
              <a:buChar char="○"/>
            </a:pPr>
            <a:r>
              <a:rPr b="1" lang="en" sz="2100">
                <a:latin typeface="Arial Narrow"/>
                <a:ea typeface="Arial Narrow"/>
                <a:cs typeface="Arial Narrow"/>
                <a:sym typeface="Arial Narrow"/>
              </a:rPr>
              <a:t>لجنة المقابلة:</a:t>
            </a:r>
            <a:r>
              <a:rPr lang="en" sz="2100">
                <a:latin typeface="Arial Narrow"/>
                <a:ea typeface="Arial Narrow"/>
                <a:cs typeface="Arial Narrow"/>
                <a:sym typeface="Arial Narrow"/>
              </a:rPr>
              <a:t> مسؤول الموارد البشرية، طالب التوظيف، وخبير تقني.</a:t>
            </a:r>
            <a:endParaRPr sz="2100">
              <a:latin typeface="Arial Narrow"/>
              <a:ea typeface="Arial Narrow"/>
              <a:cs typeface="Arial Narrow"/>
              <a:sym typeface="Arial Narrow"/>
            </a:endParaRPr>
          </a:p>
          <a:p>
            <a:pPr indent="-361950" lvl="0" marL="457200" rtl="1" algn="just">
              <a:lnSpc>
                <a:spcPct val="130000"/>
              </a:lnSpc>
              <a:spcBef>
                <a:spcPts val="0"/>
              </a:spcBef>
              <a:spcAft>
                <a:spcPts val="0"/>
              </a:spcAft>
              <a:buSzPts val="2100"/>
              <a:buFont typeface="Arial Narrow"/>
              <a:buAutoNum type="alphaUcPeriod"/>
            </a:pPr>
            <a:r>
              <a:rPr lang="en" sz="2100">
                <a:latin typeface="Arial Narrow"/>
                <a:ea typeface="Arial Narrow"/>
                <a:cs typeface="Arial Narrow"/>
                <a:sym typeface="Arial Narrow"/>
              </a:rPr>
              <a:t>يوقّع جميع أعضاء اللجنة على </a:t>
            </a:r>
            <a:r>
              <a:rPr b="1" lang="en" sz="2100" u="sng">
                <a:solidFill>
                  <a:schemeClr val="hlink"/>
                </a:solidFill>
                <a:latin typeface="Arial Narrow"/>
                <a:ea typeface="Arial Narrow"/>
                <a:cs typeface="Arial Narrow"/>
                <a:sym typeface="Arial Narrow"/>
                <a:hlinkClick r:id="rId3"/>
              </a:rPr>
              <a:t>إقرار بعدم تضارب المصالح</a:t>
            </a:r>
            <a:r>
              <a:rPr lang="en" sz="2100">
                <a:latin typeface="Arial Narrow"/>
                <a:ea typeface="Arial Narrow"/>
                <a:cs typeface="Arial Narrow"/>
                <a:sym typeface="Arial Narrow"/>
              </a:rPr>
              <a:t>.</a:t>
            </a:r>
            <a:endParaRPr sz="2100">
              <a:latin typeface="Arial Narrow"/>
              <a:ea typeface="Arial Narrow"/>
              <a:cs typeface="Arial Narrow"/>
              <a:sym typeface="Arial Narrow"/>
            </a:endParaRPr>
          </a:p>
          <a:p>
            <a:pPr indent="-361950" lvl="0" marL="457200" rtl="1" algn="just">
              <a:lnSpc>
                <a:spcPct val="130000"/>
              </a:lnSpc>
              <a:spcBef>
                <a:spcPts val="0"/>
              </a:spcBef>
              <a:spcAft>
                <a:spcPts val="0"/>
              </a:spcAft>
              <a:buSzPts val="2100"/>
              <a:buFont typeface="Arial Narrow"/>
              <a:buAutoNum type="alphaUcPeriod"/>
            </a:pPr>
            <a:r>
              <a:rPr lang="en" sz="2100">
                <a:latin typeface="Arial Narrow"/>
                <a:ea typeface="Arial Narrow"/>
                <a:cs typeface="Arial Narrow"/>
                <a:sym typeface="Arial Narrow"/>
              </a:rPr>
              <a:t>المقابلات:</a:t>
            </a:r>
            <a:endParaRPr sz="2100">
              <a:latin typeface="Arial Narrow"/>
              <a:ea typeface="Arial Narrow"/>
              <a:cs typeface="Arial Narrow"/>
              <a:sym typeface="Arial Narrow"/>
            </a:endParaRPr>
          </a:p>
          <a:p>
            <a:pPr indent="-361950" lvl="1" marL="914400" rtl="1" algn="just">
              <a:lnSpc>
                <a:spcPct val="95000"/>
              </a:lnSpc>
              <a:spcBef>
                <a:spcPts val="0"/>
              </a:spcBef>
              <a:spcAft>
                <a:spcPts val="0"/>
              </a:spcAft>
              <a:buSzPts val="2100"/>
              <a:buFont typeface="Arial"/>
              <a:buChar char="○"/>
            </a:pPr>
            <a:r>
              <a:rPr lang="en" sz="2100">
                <a:latin typeface="Arial Narrow"/>
                <a:ea typeface="Arial Narrow"/>
                <a:cs typeface="Arial Narrow"/>
                <a:sym typeface="Arial Narrow"/>
              </a:rPr>
              <a:t>قد يُطلب من المرشحين تقديم عرض تقديمي يستند إلى وصف المهام (ToR).</a:t>
            </a:r>
            <a:endParaRPr sz="2100">
              <a:latin typeface="Arial Narrow"/>
              <a:ea typeface="Arial Narrow"/>
              <a:cs typeface="Arial Narrow"/>
              <a:sym typeface="Arial Narrow"/>
            </a:endParaRPr>
          </a:p>
          <a:p>
            <a:pPr indent="-361950" lvl="1" marL="914400" rtl="1" algn="just">
              <a:lnSpc>
                <a:spcPct val="130000"/>
              </a:lnSpc>
              <a:spcBef>
                <a:spcPts val="0"/>
              </a:spcBef>
              <a:spcAft>
                <a:spcPts val="0"/>
              </a:spcAft>
              <a:buSzPts val="2100"/>
              <a:buFont typeface="Arial Narrow"/>
              <a:buChar char="○"/>
            </a:pPr>
            <a:r>
              <a:rPr lang="en" sz="2100">
                <a:latin typeface="Arial Narrow"/>
                <a:ea typeface="Arial Narrow"/>
                <a:cs typeface="Arial Narrow"/>
                <a:sym typeface="Arial Narrow"/>
              </a:rPr>
              <a:t>بدلاً من ذلك، يمكن للموارد البشرية طلب تحضير عرض تقديمي حول أهداف محددة لضمان تقييم جميع المدربين بنفس المعايير.</a:t>
            </a:r>
            <a:endParaRPr sz="2100">
              <a:latin typeface="Arial Narrow"/>
              <a:ea typeface="Arial Narrow"/>
              <a:cs typeface="Arial Narrow"/>
              <a:sym typeface="Arial Narrow"/>
            </a:endParaRPr>
          </a:p>
          <a:p>
            <a:pPr indent="-361950" lvl="0" marL="457200" rtl="1" algn="just">
              <a:lnSpc>
                <a:spcPct val="130000"/>
              </a:lnSpc>
              <a:spcBef>
                <a:spcPts val="0"/>
              </a:spcBef>
              <a:spcAft>
                <a:spcPts val="0"/>
              </a:spcAft>
              <a:buSzPts val="2100"/>
              <a:buFont typeface="Arial Narrow"/>
              <a:buAutoNum type="alphaUcPeriod"/>
            </a:pPr>
            <a:r>
              <a:rPr lang="en" sz="2100">
                <a:latin typeface="Arial Narrow"/>
                <a:ea typeface="Arial Narrow"/>
                <a:cs typeface="Arial Narrow"/>
                <a:sym typeface="Arial Narrow"/>
              </a:rPr>
              <a:t>يتم اختيار المدرب بناءً على </a:t>
            </a:r>
            <a:r>
              <a:rPr b="1" lang="en" sz="2100" u="sng">
                <a:solidFill>
                  <a:schemeClr val="hlink"/>
                </a:solidFill>
                <a:latin typeface="Arial Narrow"/>
                <a:ea typeface="Arial Narrow"/>
                <a:cs typeface="Arial Narrow"/>
                <a:sym typeface="Arial Narrow"/>
                <a:hlinkClick r:id="rId4"/>
              </a:rPr>
              <a:t>نتائج تقييم المقابلة</a:t>
            </a:r>
            <a:r>
              <a:rPr lang="en" sz="2100" u="sng">
                <a:solidFill>
                  <a:schemeClr val="hlink"/>
                </a:solidFill>
                <a:latin typeface="Arial Narrow"/>
                <a:ea typeface="Arial Narrow"/>
                <a:cs typeface="Arial Narrow"/>
                <a:sym typeface="Arial Narrow"/>
                <a:hlinkClick r:id="rId5"/>
              </a:rPr>
              <a:t>.</a:t>
            </a:r>
            <a:endParaRPr sz="2100">
              <a:latin typeface="Arial Narrow"/>
              <a:ea typeface="Arial Narrow"/>
              <a:cs typeface="Arial Narrow"/>
              <a:sym typeface="Arial Narrow"/>
            </a:endParaRPr>
          </a:p>
          <a:p>
            <a:pPr indent="0" lvl="0" marL="0" rtl="0" algn="just">
              <a:lnSpc>
                <a:spcPct val="95000"/>
              </a:lnSpc>
              <a:spcBef>
                <a:spcPts val="1200"/>
              </a:spcBef>
              <a:spcAft>
                <a:spcPts val="1200"/>
              </a:spcAft>
              <a:buSzPts val="275"/>
              <a:buNone/>
            </a:pPr>
            <a:r>
              <a:t/>
            </a:r>
            <a:endParaRPr sz="2100"/>
          </a:p>
        </p:txBody>
      </p:sp>
      <p:pic>
        <p:nvPicPr>
          <p:cNvPr id="100" name="Google Shape;100;p5"/>
          <p:cNvPicPr preferRelativeResize="0"/>
          <p:nvPr/>
        </p:nvPicPr>
        <p:blipFill rotWithShape="1">
          <a:blip r:embed="rId6">
            <a:alphaModFix/>
          </a:blip>
          <a:srcRect b="0" l="0" r="0" t="0"/>
          <a:stretch/>
        </p:blipFill>
        <p:spPr>
          <a:xfrm>
            <a:off x="252125" y="127075"/>
            <a:ext cx="1157700" cy="1198851"/>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6"/>
          <p:cNvSpPr txBox="1"/>
          <p:nvPr>
            <p:ph idx="1" type="body"/>
          </p:nvPr>
        </p:nvSpPr>
        <p:spPr>
          <a:xfrm>
            <a:off x="311700" y="894750"/>
            <a:ext cx="8520600" cy="3354000"/>
          </a:xfrm>
          <a:prstGeom prst="rect">
            <a:avLst/>
          </a:prstGeom>
          <a:noFill/>
          <a:ln>
            <a:noFill/>
          </a:ln>
        </p:spPr>
        <p:txBody>
          <a:bodyPr anchorCtr="0" anchor="t" bIns="91425" lIns="91425" spcFirstLastPara="1" rIns="91425" wrap="square" tIns="91425">
            <a:noAutofit/>
          </a:bodyPr>
          <a:lstStyle/>
          <a:p>
            <a:pPr indent="0" lvl="0" marL="0" rtl="1" algn="just">
              <a:lnSpc>
                <a:spcPct val="95000"/>
              </a:lnSpc>
              <a:spcBef>
                <a:spcPts val="1400"/>
              </a:spcBef>
              <a:spcAft>
                <a:spcPts val="0"/>
              </a:spcAft>
              <a:buClr>
                <a:schemeClr val="dk1"/>
              </a:buClr>
              <a:buSzPts val="275"/>
              <a:buFont typeface="Arial"/>
              <a:buNone/>
            </a:pPr>
            <a:r>
              <a:rPr b="1" lang="en" sz="2100">
                <a:latin typeface="Arial"/>
                <a:ea typeface="Arial"/>
                <a:cs typeface="Arial"/>
                <a:sym typeface="Arial"/>
              </a:rPr>
              <a:t>4. </a:t>
            </a:r>
            <a:r>
              <a:rPr b="1" lang="en" sz="2100" u="sng">
                <a:latin typeface="Arial"/>
                <a:ea typeface="Arial"/>
                <a:cs typeface="Arial"/>
                <a:sym typeface="Arial"/>
              </a:rPr>
              <a:t>عملية التعاقد مع</a:t>
            </a:r>
            <a:r>
              <a:rPr b="1" lang="en" sz="2100" u="sng">
                <a:latin typeface="Arial Narrow"/>
                <a:ea typeface="Arial Narrow"/>
                <a:cs typeface="Arial Narrow"/>
                <a:sym typeface="Arial Narrow"/>
              </a:rPr>
              <a:t> المدرب</a:t>
            </a:r>
            <a:endParaRPr b="1" sz="2100" u="sng">
              <a:latin typeface="Arial Narrow"/>
              <a:ea typeface="Arial Narrow"/>
              <a:cs typeface="Arial Narrow"/>
              <a:sym typeface="Arial Narrow"/>
            </a:endParaRPr>
          </a:p>
          <a:p>
            <a:pPr indent="0" lvl="0" marL="0" rtl="1" algn="just">
              <a:lnSpc>
                <a:spcPct val="95000"/>
              </a:lnSpc>
              <a:spcBef>
                <a:spcPts val="1200"/>
              </a:spcBef>
              <a:spcAft>
                <a:spcPts val="0"/>
              </a:spcAft>
              <a:buClr>
                <a:schemeClr val="dk1"/>
              </a:buClr>
              <a:buSzPts val="275"/>
              <a:buFont typeface="Arial"/>
              <a:buNone/>
            </a:pPr>
            <a:r>
              <a:rPr lang="en" sz="2100">
                <a:latin typeface="Arial Narrow"/>
                <a:ea typeface="Arial Narrow"/>
                <a:cs typeface="Arial Narrow"/>
                <a:sym typeface="Arial Narrow"/>
              </a:rPr>
              <a:t>بمجرد الانتهاء من عملية الاختيار وتوقيع جميع النماذج المطلوبة، يجب على قسم الموارد البشرية ارسال </a:t>
            </a:r>
            <a:r>
              <a:rPr b="1" lang="en" sz="2100">
                <a:latin typeface="Arial Narrow"/>
                <a:ea typeface="Arial Narrow"/>
                <a:cs typeface="Arial Narrow"/>
                <a:sym typeface="Arial Narrow"/>
              </a:rPr>
              <a:t>عرض الخدمة</a:t>
            </a:r>
            <a:r>
              <a:rPr lang="en" sz="2100">
                <a:latin typeface="Arial Narrow"/>
                <a:ea typeface="Arial Narrow"/>
                <a:cs typeface="Arial Narrow"/>
                <a:sym typeface="Arial Narrow"/>
              </a:rPr>
              <a:t> إلى المدرب، متضمناً التفاصيل الأساسية التالية:</a:t>
            </a:r>
            <a:endParaRPr sz="2100">
              <a:latin typeface="Arial Narrow"/>
              <a:ea typeface="Arial Narrow"/>
              <a:cs typeface="Arial Narrow"/>
              <a:sym typeface="Arial Narrow"/>
            </a:endParaRPr>
          </a:p>
          <a:p>
            <a:pPr indent="-361950" lvl="0" marL="457200" rtl="1" algn="just">
              <a:lnSpc>
                <a:spcPct val="95000"/>
              </a:lnSpc>
              <a:spcBef>
                <a:spcPts val="1200"/>
              </a:spcBef>
              <a:spcAft>
                <a:spcPts val="0"/>
              </a:spcAft>
              <a:buSzPts val="2100"/>
              <a:buFont typeface="Arial Narrow"/>
              <a:buChar char="●"/>
            </a:pPr>
            <a:r>
              <a:rPr lang="en" sz="2100">
                <a:latin typeface="Arial Narrow"/>
                <a:ea typeface="Arial Narrow"/>
                <a:cs typeface="Arial Narrow"/>
                <a:sym typeface="Arial Narrow"/>
              </a:rPr>
              <a:t>اسم المدرب</a:t>
            </a:r>
            <a:endParaRPr sz="2100">
              <a:latin typeface="Arial Narrow"/>
              <a:ea typeface="Arial Narrow"/>
              <a:cs typeface="Arial Narrow"/>
              <a:sym typeface="Arial Narrow"/>
            </a:endParaRPr>
          </a:p>
          <a:p>
            <a:pPr indent="-361950" lvl="0" marL="457200" rtl="1" algn="just">
              <a:lnSpc>
                <a:spcPct val="95000"/>
              </a:lnSpc>
              <a:spcBef>
                <a:spcPts val="0"/>
              </a:spcBef>
              <a:spcAft>
                <a:spcPts val="0"/>
              </a:spcAft>
              <a:buSzPts val="2100"/>
              <a:buFont typeface="Arial Narrow"/>
              <a:buChar char="●"/>
            </a:pPr>
            <a:r>
              <a:rPr lang="en" sz="2100">
                <a:latin typeface="Arial Narrow"/>
                <a:ea typeface="Arial Narrow"/>
                <a:cs typeface="Arial Narrow"/>
                <a:sym typeface="Arial Narrow"/>
              </a:rPr>
              <a:t>تاريخ ارسال العرض</a:t>
            </a:r>
            <a:endParaRPr sz="2100">
              <a:latin typeface="Arial Narrow"/>
              <a:ea typeface="Arial Narrow"/>
              <a:cs typeface="Arial Narrow"/>
              <a:sym typeface="Arial Narrow"/>
            </a:endParaRPr>
          </a:p>
          <a:p>
            <a:pPr indent="-361950" lvl="0" marL="457200" rtl="1" algn="just">
              <a:lnSpc>
                <a:spcPct val="95000"/>
              </a:lnSpc>
              <a:spcBef>
                <a:spcPts val="0"/>
              </a:spcBef>
              <a:spcAft>
                <a:spcPts val="0"/>
              </a:spcAft>
              <a:buSzPts val="2100"/>
              <a:buFont typeface="Arial Narrow"/>
              <a:buChar char="●"/>
            </a:pPr>
            <a:r>
              <a:rPr lang="en" sz="2100">
                <a:latin typeface="Arial Narrow"/>
                <a:ea typeface="Arial Narrow"/>
                <a:cs typeface="Arial Narrow"/>
                <a:sym typeface="Arial Narrow"/>
              </a:rPr>
              <a:t>تاريخ انتهاء الاتفاقية</a:t>
            </a:r>
            <a:endParaRPr sz="2100">
              <a:latin typeface="Arial Narrow"/>
              <a:ea typeface="Arial Narrow"/>
              <a:cs typeface="Arial Narrow"/>
              <a:sym typeface="Arial Narrow"/>
            </a:endParaRPr>
          </a:p>
          <a:p>
            <a:pPr indent="-361950" lvl="0" marL="457200" rtl="1" algn="just">
              <a:lnSpc>
                <a:spcPct val="95000"/>
              </a:lnSpc>
              <a:spcBef>
                <a:spcPts val="0"/>
              </a:spcBef>
              <a:spcAft>
                <a:spcPts val="0"/>
              </a:spcAft>
              <a:buSzPts val="2100"/>
              <a:buFont typeface="Arial Narrow"/>
              <a:buChar char="●"/>
            </a:pPr>
            <a:r>
              <a:rPr lang="en" sz="2100">
                <a:latin typeface="Arial Narrow"/>
                <a:ea typeface="Arial Narrow"/>
                <a:cs typeface="Arial Narrow"/>
                <a:sym typeface="Arial Narrow"/>
              </a:rPr>
              <a:t>موضوع التدريب</a:t>
            </a:r>
            <a:endParaRPr sz="2100">
              <a:latin typeface="Arial Narrow"/>
              <a:ea typeface="Arial Narrow"/>
              <a:cs typeface="Arial Narrow"/>
              <a:sym typeface="Arial Narrow"/>
            </a:endParaRPr>
          </a:p>
          <a:p>
            <a:pPr indent="-361950" lvl="0" marL="457200" rtl="1" algn="just">
              <a:lnSpc>
                <a:spcPct val="95000"/>
              </a:lnSpc>
              <a:spcBef>
                <a:spcPts val="0"/>
              </a:spcBef>
              <a:spcAft>
                <a:spcPts val="0"/>
              </a:spcAft>
              <a:buSzPts val="2100"/>
              <a:buFont typeface="Arial Narrow"/>
              <a:buChar char="●"/>
            </a:pPr>
            <a:r>
              <a:rPr lang="en" sz="2100">
                <a:latin typeface="Arial Narrow"/>
                <a:ea typeface="Arial Narrow"/>
                <a:cs typeface="Arial Narrow"/>
                <a:sym typeface="Arial Narrow"/>
              </a:rPr>
              <a:t>المخرجات المتوقعة</a:t>
            </a:r>
            <a:endParaRPr sz="2100">
              <a:latin typeface="Arial Narrow"/>
              <a:ea typeface="Arial Narrow"/>
              <a:cs typeface="Arial Narrow"/>
              <a:sym typeface="Arial Narrow"/>
            </a:endParaRPr>
          </a:p>
          <a:p>
            <a:pPr indent="-361950" lvl="0" marL="457200" rtl="1" algn="just">
              <a:lnSpc>
                <a:spcPct val="95000"/>
              </a:lnSpc>
              <a:spcBef>
                <a:spcPts val="0"/>
              </a:spcBef>
              <a:spcAft>
                <a:spcPts val="0"/>
              </a:spcAft>
              <a:buSzPts val="2100"/>
              <a:buFont typeface="Arial Narrow"/>
              <a:buChar char="●"/>
            </a:pPr>
            <a:r>
              <a:rPr lang="en" sz="2100">
                <a:latin typeface="Arial Narrow"/>
                <a:ea typeface="Arial Narrow"/>
                <a:cs typeface="Arial Narrow"/>
                <a:sym typeface="Arial Narrow"/>
              </a:rPr>
              <a:t>عدد الجلسات</a:t>
            </a:r>
            <a:endParaRPr sz="2100">
              <a:latin typeface="Arial Narrow"/>
              <a:ea typeface="Arial Narrow"/>
              <a:cs typeface="Arial Narrow"/>
              <a:sym typeface="Arial Narrow"/>
            </a:endParaRPr>
          </a:p>
          <a:p>
            <a:pPr indent="-361950" lvl="0" marL="457200" rtl="1" algn="just">
              <a:lnSpc>
                <a:spcPct val="95000"/>
              </a:lnSpc>
              <a:spcBef>
                <a:spcPts val="0"/>
              </a:spcBef>
              <a:spcAft>
                <a:spcPts val="0"/>
              </a:spcAft>
              <a:buSzPts val="2100"/>
              <a:buFont typeface="Arial Narrow"/>
              <a:buChar char="●"/>
            </a:pPr>
            <a:r>
              <a:rPr lang="en" sz="2100">
                <a:latin typeface="Arial Narrow"/>
                <a:ea typeface="Arial Narrow"/>
                <a:cs typeface="Arial Narrow"/>
                <a:sym typeface="Arial Narrow"/>
              </a:rPr>
              <a:t>الأجر اليومي</a:t>
            </a:r>
            <a:endParaRPr sz="2100">
              <a:latin typeface="Arial Narrow"/>
              <a:ea typeface="Arial Narrow"/>
              <a:cs typeface="Arial Narrow"/>
              <a:sym typeface="Arial Narrow"/>
            </a:endParaRPr>
          </a:p>
          <a:p>
            <a:pPr indent="-361950" lvl="0" marL="457200" rtl="1" algn="just">
              <a:lnSpc>
                <a:spcPct val="95000"/>
              </a:lnSpc>
              <a:spcBef>
                <a:spcPts val="0"/>
              </a:spcBef>
              <a:spcAft>
                <a:spcPts val="0"/>
              </a:spcAft>
              <a:buSzPts val="2100"/>
              <a:buFont typeface="Arial Narrow"/>
              <a:buChar char="●"/>
            </a:pPr>
            <a:r>
              <a:rPr lang="en" sz="2100">
                <a:latin typeface="Arial Narrow"/>
                <a:ea typeface="Arial Narrow"/>
                <a:cs typeface="Arial Narrow"/>
                <a:sym typeface="Arial Narrow"/>
              </a:rPr>
              <a:t>أي متطلبات إضافية (مثل الإقامة، المواصلات، إلخ.)</a:t>
            </a:r>
            <a:endParaRPr sz="2100">
              <a:latin typeface="Arial Narrow"/>
              <a:ea typeface="Arial Narrow"/>
              <a:cs typeface="Arial Narrow"/>
              <a:sym typeface="Arial Narrow"/>
            </a:endParaRPr>
          </a:p>
          <a:p>
            <a:pPr indent="0" lvl="0" marL="0" rtl="1" algn="just">
              <a:lnSpc>
                <a:spcPct val="95000"/>
              </a:lnSpc>
              <a:spcBef>
                <a:spcPts val="1200"/>
              </a:spcBef>
              <a:spcAft>
                <a:spcPts val="1200"/>
              </a:spcAft>
              <a:buSzPts val="275"/>
              <a:buNone/>
            </a:pPr>
            <a:r>
              <a:t/>
            </a:r>
            <a:endParaRPr sz="2100"/>
          </a:p>
        </p:txBody>
      </p:sp>
      <p:pic>
        <p:nvPicPr>
          <p:cNvPr id="106" name="Google Shape;106;p6"/>
          <p:cNvPicPr preferRelativeResize="0"/>
          <p:nvPr/>
        </p:nvPicPr>
        <p:blipFill rotWithShape="1">
          <a:blip r:embed="rId3">
            <a:alphaModFix/>
          </a:blip>
          <a:srcRect b="0" l="0" r="0" t="0"/>
          <a:stretch/>
        </p:blipFill>
        <p:spPr>
          <a:xfrm>
            <a:off x="252125" y="127075"/>
            <a:ext cx="1157700" cy="119885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7"/>
          <p:cNvSpPr txBox="1"/>
          <p:nvPr>
            <p:ph idx="1" type="body"/>
          </p:nvPr>
        </p:nvSpPr>
        <p:spPr>
          <a:xfrm>
            <a:off x="513100" y="1271225"/>
            <a:ext cx="8520600" cy="3354000"/>
          </a:xfrm>
          <a:prstGeom prst="rect">
            <a:avLst/>
          </a:prstGeom>
          <a:noFill/>
          <a:ln>
            <a:noFill/>
          </a:ln>
        </p:spPr>
        <p:txBody>
          <a:bodyPr anchorCtr="0" anchor="t" bIns="91425" lIns="91425" spcFirstLastPara="1" rIns="91425" wrap="square" tIns="91425">
            <a:noAutofit/>
          </a:bodyPr>
          <a:lstStyle/>
          <a:p>
            <a:pPr indent="0" lvl="0" marL="0" rtl="1" algn="r">
              <a:lnSpc>
                <a:spcPct val="115000"/>
              </a:lnSpc>
              <a:spcBef>
                <a:spcPts val="1200"/>
              </a:spcBef>
              <a:spcAft>
                <a:spcPts val="0"/>
              </a:spcAft>
              <a:buClr>
                <a:schemeClr val="dk1"/>
              </a:buClr>
              <a:buSzPts val="1100"/>
              <a:buFont typeface="Arial"/>
              <a:buNone/>
            </a:pPr>
            <a:r>
              <a:rPr lang="en" sz="2100">
                <a:latin typeface="Arial Narrow"/>
                <a:ea typeface="Arial Narrow"/>
                <a:cs typeface="Arial Narrow"/>
                <a:sym typeface="Arial Narrow"/>
              </a:rPr>
              <a:t>عند قبول العرض، يجب على المدرب تقديم </a:t>
            </a:r>
            <a:r>
              <a:rPr b="1" lang="en" sz="2100">
                <a:latin typeface="Arial Narrow"/>
                <a:ea typeface="Arial Narrow"/>
                <a:cs typeface="Arial Narrow"/>
                <a:sym typeface="Arial Narrow"/>
              </a:rPr>
              <a:t>نسخة من الهوية أو جواز السفر</a:t>
            </a:r>
            <a:r>
              <a:rPr lang="en" sz="2100">
                <a:latin typeface="Arial Narrow"/>
                <a:ea typeface="Arial Narrow"/>
                <a:cs typeface="Arial Narrow"/>
                <a:sym typeface="Arial Narrow"/>
              </a:rPr>
              <a:t> لاستخدامها في إعداد </a:t>
            </a:r>
            <a:r>
              <a:rPr b="1" lang="en" sz="2100">
                <a:latin typeface="Arial Narrow"/>
                <a:ea typeface="Arial Narrow"/>
                <a:cs typeface="Arial Narrow"/>
                <a:sym typeface="Arial Narrow"/>
              </a:rPr>
              <a:t>اتفاقية الخدمة</a:t>
            </a:r>
            <a:r>
              <a:rPr lang="en" sz="2100">
                <a:latin typeface="Arial Narrow"/>
                <a:ea typeface="Arial Narrow"/>
                <a:cs typeface="Arial Narrow"/>
                <a:sym typeface="Arial Narrow"/>
              </a:rPr>
              <a:t>.</a:t>
            </a:r>
            <a:endParaRPr sz="2100">
              <a:latin typeface="Arial Narrow"/>
              <a:ea typeface="Arial Narrow"/>
              <a:cs typeface="Arial Narrow"/>
              <a:sym typeface="Arial Narrow"/>
            </a:endParaRPr>
          </a:p>
          <a:p>
            <a:pPr indent="0" lvl="0" marL="0" rtl="1" algn="r">
              <a:lnSpc>
                <a:spcPct val="115000"/>
              </a:lnSpc>
              <a:spcBef>
                <a:spcPts val="1400"/>
              </a:spcBef>
              <a:spcAft>
                <a:spcPts val="0"/>
              </a:spcAft>
              <a:buClr>
                <a:schemeClr val="dk1"/>
              </a:buClr>
              <a:buSzPts val="1100"/>
              <a:buFont typeface="Arial"/>
              <a:buNone/>
            </a:pPr>
            <a:r>
              <a:rPr b="1" lang="en" sz="2100">
                <a:latin typeface="Arial Narrow"/>
                <a:ea typeface="Arial Narrow"/>
                <a:cs typeface="Arial Narrow"/>
                <a:sym typeface="Arial Narrow"/>
              </a:rPr>
              <a:t>العناصر الأساسية في اتفاقية الخدمة:</a:t>
            </a:r>
            <a:endParaRPr b="1" sz="2100">
              <a:latin typeface="Arial Narrow"/>
              <a:ea typeface="Arial Narrow"/>
              <a:cs typeface="Arial Narrow"/>
              <a:sym typeface="Arial Narrow"/>
            </a:endParaRPr>
          </a:p>
          <a:p>
            <a:pPr indent="-361950" lvl="0" marL="457200" rtl="1" algn="r">
              <a:lnSpc>
                <a:spcPct val="115000"/>
              </a:lnSpc>
              <a:spcBef>
                <a:spcPts val="1200"/>
              </a:spcBef>
              <a:spcAft>
                <a:spcPts val="0"/>
              </a:spcAft>
              <a:buSzPts val="2100"/>
              <a:buFont typeface="Arial Narrow"/>
              <a:buChar char="●"/>
            </a:pPr>
            <a:r>
              <a:rPr lang="en" sz="2100">
                <a:latin typeface="Arial Narrow"/>
                <a:ea typeface="Arial Narrow"/>
                <a:cs typeface="Arial Narrow"/>
                <a:sym typeface="Arial Narrow"/>
              </a:rPr>
              <a:t>المعلومات الشخصية للمدرب</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تفاصيل تسجيل المنظمة، بما في ذلك رقم التسجيل والممثل القانوني</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الموضوع التي سيتم تغطيته في التدريب</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تفاصيل الدفع (عدد الجلسات، السعر لكل جلسة، والتكلفة الإجمالية)</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آلية و طريقة الدفع (مثلاً، دفعة واحدة أو بناءً على تحقيق الأهداف / عبر شركات تحويل الأموال أو التحويلات المصرفية)</a:t>
            </a:r>
            <a:endParaRPr sz="2100">
              <a:latin typeface="Arial Narrow"/>
              <a:ea typeface="Arial Narrow"/>
              <a:cs typeface="Arial Narrow"/>
              <a:sym typeface="Arial Narrow"/>
            </a:endParaRPr>
          </a:p>
          <a:p>
            <a:pPr indent="0" lvl="0" marL="457200" rtl="1" algn="r">
              <a:lnSpc>
                <a:spcPct val="115000"/>
              </a:lnSpc>
              <a:spcBef>
                <a:spcPts val="1200"/>
              </a:spcBef>
              <a:spcAft>
                <a:spcPts val="0"/>
              </a:spcAft>
              <a:buSzPts val="1800"/>
              <a:buNone/>
            </a:pPr>
            <a:r>
              <a:t/>
            </a:r>
            <a:endParaRPr sz="2100">
              <a:latin typeface="Arial Narrow"/>
              <a:ea typeface="Arial Narrow"/>
              <a:cs typeface="Arial Narrow"/>
              <a:sym typeface="Arial Narrow"/>
            </a:endParaRPr>
          </a:p>
          <a:p>
            <a:pPr indent="0" lvl="0" marL="0" rtl="1" algn="r">
              <a:lnSpc>
                <a:spcPct val="115000"/>
              </a:lnSpc>
              <a:spcBef>
                <a:spcPts val="1200"/>
              </a:spcBef>
              <a:spcAft>
                <a:spcPts val="0"/>
              </a:spcAft>
              <a:buSzPts val="1800"/>
              <a:buNone/>
            </a:pPr>
            <a:r>
              <a:t/>
            </a:r>
            <a:endParaRPr sz="2100">
              <a:latin typeface="Arial Narrow"/>
              <a:ea typeface="Arial Narrow"/>
              <a:cs typeface="Arial Narrow"/>
              <a:sym typeface="Arial Narrow"/>
            </a:endParaRPr>
          </a:p>
          <a:p>
            <a:pPr indent="0" lvl="0" marL="0" rtl="0" algn="l">
              <a:lnSpc>
                <a:spcPct val="115000"/>
              </a:lnSpc>
              <a:spcBef>
                <a:spcPts val="1200"/>
              </a:spcBef>
              <a:spcAft>
                <a:spcPts val="1200"/>
              </a:spcAft>
              <a:buSzPts val="1800"/>
              <a:buNone/>
            </a:pPr>
            <a:r>
              <a:t/>
            </a:r>
            <a:endParaRPr sz="2100"/>
          </a:p>
        </p:txBody>
      </p:sp>
      <p:pic>
        <p:nvPicPr>
          <p:cNvPr id="112" name="Google Shape;112;p7"/>
          <p:cNvPicPr preferRelativeResize="0"/>
          <p:nvPr/>
        </p:nvPicPr>
        <p:blipFill rotWithShape="1">
          <a:blip r:embed="rId3">
            <a:alphaModFix/>
          </a:blip>
          <a:srcRect b="0" l="0" r="0" t="0"/>
          <a:stretch/>
        </p:blipFill>
        <p:spPr>
          <a:xfrm>
            <a:off x="252125" y="127075"/>
            <a:ext cx="1157700" cy="1198851"/>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8"/>
          <p:cNvSpPr txBox="1"/>
          <p:nvPr>
            <p:ph idx="1" type="body"/>
          </p:nvPr>
        </p:nvSpPr>
        <p:spPr>
          <a:xfrm>
            <a:off x="311700" y="310500"/>
            <a:ext cx="8520600" cy="1703400"/>
          </a:xfrm>
          <a:prstGeom prst="rect">
            <a:avLst/>
          </a:prstGeom>
          <a:noFill/>
          <a:ln>
            <a:noFill/>
          </a:ln>
        </p:spPr>
        <p:txBody>
          <a:bodyPr anchorCtr="0" anchor="t" bIns="91425" lIns="91425" spcFirstLastPara="1" rIns="91425" wrap="square" tIns="91425">
            <a:noAutofit/>
          </a:bodyPr>
          <a:lstStyle/>
          <a:p>
            <a:pPr indent="-361950" lvl="0" marL="457200" rtl="1" algn="just">
              <a:lnSpc>
                <a:spcPct val="115000"/>
              </a:lnSpc>
              <a:spcBef>
                <a:spcPts val="1200"/>
              </a:spcBef>
              <a:spcAft>
                <a:spcPts val="0"/>
              </a:spcAft>
              <a:buSzPts val="2100"/>
              <a:buFont typeface="Arial Narrow"/>
              <a:buChar char="●"/>
            </a:pPr>
            <a:r>
              <a:rPr lang="en" sz="2100">
                <a:latin typeface="Arial Narrow"/>
                <a:ea typeface="Arial Narrow"/>
                <a:cs typeface="Arial Narrow"/>
                <a:sym typeface="Arial Narrow"/>
              </a:rPr>
              <a:t>مدة الاتفاقية</a:t>
            </a:r>
            <a:endParaRPr sz="2100">
              <a:latin typeface="Arial Narrow"/>
              <a:ea typeface="Arial Narrow"/>
              <a:cs typeface="Arial Narrow"/>
              <a:sym typeface="Arial Narrow"/>
            </a:endParaRPr>
          </a:p>
          <a:p>
            <a:pPr indent="-361950" lvl="0" marL="457200" rtl="1" algn="just">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المخرجات المطلوبة من المدرب</a:t>
            </a:r>
            <a:endParaRPr sz="2100">
              <a:latin typeface="Arial Narrow"/>
              <a:ea typeface="Arial Narrow"/>
              <a:cs typeface="Arial Narrow"/>
              <a:sym typeface="Arial Narrow"/>
            </a:endParaRPr>
          </a:p>
          <a:p>
            <a:pPr indent="-361950" lvl="0" marL="457200" rtl="1" algn="just">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بنود السرية إنهاء الاتفاقية</a:t>
            </a:r>
            <a:endParaRPr sz="2100">
              <a:latin typeface="Arial Narrow"/>
              <a:ea typeface="Arial Narrow"/>
              <a:cs typeface="Arial Narrow"/>
              <a:sym typeface="Arial Narrow"/>
            </a:endParaRPr>
          </a:p>
          <a:p>
            <a:pPr indent="-361950" lvl="0" marL="457200" rtl="1" algn="just">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بنود الامتثال والسلوك الأخلاقي</a:t>
            </a:r>
            <a:endParaRPr sz="2100" u="sng">
              <a:latin typeface="Arial Narrow"/>
              <a:ea typeface="Arial Narrow"/>
              <a:cs typeface="Arial Narrow"/>
              <a:sym typeface="Arial Narrow"/>
            </a:endParaRPr>
          </a:p>
          <a:p>
            <a:pPr indent="0" lvl="0" marL="0" rtl="1" algn="r">
              <a:lnSpc>
                <a:spcPct val="115000"/>
              </a:lnSpc>
              <a:spcBef>
                <a:spcPts val="1200"/>
              </a:spcBef>
              <a:spcAft>
                <a:spcPts val="1200"/>
              </a:spcAft>
              <a:buSzPts val="1800"/>
              <a:buNone/>
            </a:pPr>
            <a:r>
              <a:t/>
            </a:r>
            <a:endParaRPr sz="2100">
              <a:latin typeface="Arial Narrow"/>
              <a:ea typeface="Arial Narrow"/>
              <a:cs typeface="Arial Narrow"/>
              <a:sym typeface="Arial Narrow"/>
            </a:endParaRPr>
          </a:p>
        </p:txBody>
      </p:sp>
      <p:sp>
        <p:nvSpPr>
          <p:cNvPr id="118" name="Google Shape;118;p8"/>
          <p:cNvSpPr txBox="1"/>
          <p:nvPr/>
        </p:nvSpPr>
        <p:spPr>
          <a:xfrm>
            <a:off x="451050" y="1936550"/>
            <a:ext cx="8241900" cy="2649300"/>
          </a:xfrm>
          <a:prstGeom prst="rect">
            <a:avLst/>
          </a:prstGeom>
          <a:noFill/>
          <a:ln>
            <a:noFill/>
          </a:ln>
        </p:spPr>
        <p:txBody>
          <a:bodyPr anchorCtr="0" anchor="t" bIns="91425" lIns="91425" spcFirstLastPara="1" rIns="91425" wrap="square" tIns="91425">
            <a:noAutofit/>
          </a:bodyPr>
          <a:lstStyle/>
          <a:p>
            <a:pPr indent="0" lvl="0" marL="0" marR="0" rtl="1" algn="just">
              <a:lnSpc>
                <a:spcPct val="115000"/>
              </a:lnSpc>
              <a:spcBef>
                <a:spcPts val="1200"/>
              </a:spcBef>
              <a:spcAft>
                <a:spcPts val="0"/>
              </a:spcAft>
              <a:buClr>
                <a:schemeClr val="dk1"/>
              </a:buClr>
              <a:buSzPts val="1100"/>
              <a:buFont typeface="Arial"/>
              <a:buNone/>
            </a:pPr>
            <a:r>
              <a:rPr b="1" i="0" lang="en" sz="2100" u="sng" cap="none" strike="noStrike">
                <a:solidFill>
                  <a:schemeClr val="dk1"/>
                </a:solidFill>
                <a:latin typeface="Arial Narrow"/>
                <a:ea typeface="Arial Narrow"/>
                <a:cs typeface="Arial Narrow"/>
                <a:sym typeface="Arial Narrow"/>
              </a:rPr>
              <a:t>المستندات المطلوبة بعد التدريب من قبل قسم الموارد البشرية</a:t>
            </a:r>
            <a:endParaRPr b="1" i="0" sz="2100" u="sng" cap="none" strike="noStrike">
              <a:solidFill>
                <a:schemeClr val="dk1"/>
              </a:solidFill>
              <a:latin typeface="Arial Narrow"/>
              <a:ea typeface="Arial Narrow"/>
              <a:cs typeface="Arial Narrow"/>
              <a:sym typeface="Arial Narrow"/>
            </a:endParaRPr>
          </a:p>
          <a:p>
            <a:pPr indent="0" lvl="0" marL="0" marR="0" rtl="1" algn="just">
              <a:lnSpc>
                <a:spcPct val="115000"/>
              </a:lnSpc>
              <a:spcBef>
                <a:spcPts val="1200"/>
              </a:spcBef>
              <a:spcAft>
                <a:spcPts val="0"/>
              </a:spcAft>
              <a:buClr>
                <a:schemeClr val="dk1"/>
              </a:buClr>
              <a:buSzPts val="1100"/>
              <a:buFont typeface="Arial"/>
              <a:buNone/>
            </a:pPr>
            <a:r>
              <a:rPr b="0" i="0" lang="en" sz="2100" u="none" cap="none" strike="noStrike">
                <a:solidFill>
                  <a:schemeClr val="dk1"/>
                </a:solidFill>
                <a:latin typeface="Arial Narrow"/>
                <a:ea typeface="Arial Narrow"/>
                <a:cs typeface="Arial Narrow"/>
                <a:sym typeface="Arial Narrow"/>
              </a:rPr>
              <a:t>عند الانتهاء من التدريب، يُطلب من قبل موظفي الموارد البشرية تقديم المستندات التالية:</a:t>
            </a:r>
            <a:endParaRPr b="0" i="0" sz="2100" u="none" cap="none" strike="noStrike">
              <a:solidFill>
                <a:schemeClr val="dk1"/>
              </a:solidFill>
              <a:latin typeface="Arial Narrow"/>
              <a:ea typeface="Arial Narrow"/>
              <a:cs typeface="Arial Narrow"/>
              <a:sym typeface="Arial Narrow"/>
            </a:endParaRPr>
          </a:p>
          <a:p>
            <a:pPr indent="-361950" lvl="0" marL="457200" marR="0" rtl="1" algn="just">
              <a:lnSpc>
                <a:spcPct val="115000"/>
              </a:lnSpc>
              <a:spcBef>
                <a:spcPts val="1200"/>
              </a:spcBef>
              <a:spcAft>
                <a:spcPts val="0"/>
              </a:spcAft>
              <a:buClr>
                <a:schemeClr val="dk1"/>
              </a:buClr>
              <a:buSzPts val="2100"/>
              <a:buFont typeface="Arial Narrow"/>
              <a:buChar char="●"/>
            </a:pPr>
            <a:r>
              <a:rPr b="0" i="0" lang="en" sz="2100" u="none" cap="none" strike="noStrike">
                <a:solidFill>
                  <a:schemeClr val="dk1"/>
                </a:solidFill>
                <a:latin typeface="Arial Narrow"/>
                <a:ea typeface="Arial Narrow"/>
                <a:cs typeface="Arial Narrow"/>
                <a:sym typeface="Arial Narrow"/>
              </a:rPr>
              <a:t>طلب التوظيف</a:t>
            </a:r>
            <a:endParaRPr b="0" i="0" sz="2100" u="none" cap="none" strike="noStrike">
              <a:solidFill>
                <a:schemeClr val="dk1"/>
              </a:solidFill>
              <a:latin typeface="Arial Narrow"/>
              <a:ea typeface="Arial Narrow"/>
              <a:cs typeface="Arial Narrow"/>
              <a:sym typeface="Arial Narrow"/>
            </a:endParaRPr>
          </a:p>
          <a:p>
            <a:pPr indent="-361950" lvl="0" marL="457200" marR="0" rtl="1" algn="just">
              <a:lnSpc>
                <a:spcPct val="115000"/>
              </a:lnSpc>
              <a:spcBef>
                <a:spcPts val="0"/>
              </a:spcBef>
              <a:spcAft>
                <a:spcPts val="0"/>
              </a:spcAft>
              <a:buClr>
                <a:schemeClr val="dk1"/>
              </a:buClr>
              <a:buSzPts val="2100"/>
              <a:buFont typeface="Arial Narrow"/>
              <a:buChar char="●"/>
            </a:pPr>
            <a:r>
              <a:rPr b="0" i="0" lang="en" sz="2100" u="none" cap="none" strike="noStrike">
                <a:solidFill>
                  <a:schemeClr val="dk1"/>
                </a:solidFill>
                <a:latin typeface="Arial Narrow"/>
                <a:ea typeface="Arial Narrow"/>
                <a:cs typeface="Arial Narrow"/>
                <a:sym typeface="Arial Narrow"/>
              </a:rPr>
              <a:t>عرض الخدمة الموقع</a:t>
            </a:r>
            <a:endParaRPr b="0" i="0" sz="2100" u="none" cap="none" strike="noStrike">
              <a:solidFill>
                <a:schemeClr val="dk1"/>
              </a:solidFill>
              <a:latin typeface="Arial Narrow"/>
              <a:ea typeface="Arial Narrow"/>
              <a:cs typeface="Arial Narrow"/>
              <a:sym typeface="Arial Narrow"/>
            </a:endParaRPr>
          </a:p>
          <a:p>
            <a:pPr indent="-361950" lvl="0" marL="457200" marR="0" rtl="1" algn="just">
              <a:lnSpc>
                <a:spcPct val="115000"/>
              </a:lnSpc>
              <a:spcBef>
                <a:spcPts val="0"/>
              </a:spcBef>
              <a:spcAft>
                <a:spcPts val="0"/>
              </a:spcAft>
              <a:buClr>
                <a:schemeClr val="dk1"/>
              </a:buClr>
              <a:buSzPts val="2100"/>
              <a:buFont typeface="Arial Narrow"/>
              <a:buChar char="●"/>
            </a:pPr>
            <a:r>
              <a:rPr b="0" i="0" lang="en" sz="2100" u="none" cap="none" strike="noStrike">
                <a:solidFill>
                  <a:schemeClr val="dk1"/>
                </a:solidFill>
                <a:latin typeface="Arial Narrow"/>
                <a:ea typeface="Arial Narrow"/>
                <a:cs typeface="Arial Narrow"/>
                <a:sym typeface="Arial Narrow"/>
              </a:rPr>
              <a:t>اتفاقية الخدمة الموقعة</a:t>
            </a:r>
            <a:endParaRPr b="0" i="0" sz="2100" u="none" cap="none" strike="noStrike">
              <a:solidFill>
                <a:schemeClr val="dk1"/>
              </a:solidFill>
              <a:latin typeface="Arial Narrow"/>
              <a:ea typeface="Arial Narrow"/>
              <a:cs typeface="Arial Narrow"/>
              <a:sym typeface="Arial Narrow"/>
            </a:endParaRPr>
          </a:p>
          <a:p>
            <a:pPr indent="-361950" lvl="0" marL="457200" marR="0" rtl="1" algn="just">
              <a:lnSpc>
                <a:spcPct val="115000"/>
              </a:lnSpc>
              <a:spcBef>
                <a:spcPts val="0"/>
              </a:spcBef>
              <a:spcAft>
                <a:spcPts val="0"/>
              </a:spcAft>
              <a:buClr>
                <a:schemeClr val="dk1"/>
              </a:buClr>
              <a:buSzPts val="2100"/>
              <a:buFont typeface="Arial Narrow"/>
              <a:buChar char="●"/>
            </a:pPr>
            <a:r>
              <a:rPr b="0" i="0" lang="en" sz="2100" u="none" cap="none" strike="noStrike">
                <a:solidFill>
                  <a:schemeClr val="dk1"/>
                </a:solidFill>
                <a:latin typeface="Arial Narrow"/>
                <a:ea typeface="Arial Narrow"/>
                <a:cs typeface="Arial Narrow"/>
                <a:sym typeface="Arial Narrow"/>
              </a:rPr>
              <a:t>تقييم المقابلة الموقع</a:t>
            </a:r>
            <a:endParaRPr b="0" i="0" sz="2100" u="none" cap="none" strike="noStrike">
              <a:solidFill>
                <a:schemeClr val="dk1"/>
              </a:solidFill>
              <a:latin typeface="Arial Narrow"/>
              <a:ea typeface="Arial Narrow"/>
              <a:cs typeface="Arial Narrow"/>
              <a:sym typeface="Arial Narrow"/>
            </a:endParaRPr>
          </a:p>
          <a:p>
            <a:pPr indent="-361950" lvl="0" marL="457200" marR="0" rtl="1" algn="just">
              <a:lnSpc>
                <a:spcPct val="115000"/>
              </a:lnSpc>
              <a:spcBef>
                <a:spcPts val="0"/>
              </a:spcBef>
              <a:spcAft>
                <a:spcPts val="0"/>
              </a:spcAft>
              <a:buClr>
                <a:schemeClr val="dk1"/>
              </a:buClr>
              <a:buSzPts val="2100"/>
              <a:buFont typeface="Arial Narrow"/>
              <a:buChar char="●"/>
            </a:pPr>
            <a:r>
              <a:rPr b="0" i="0" lang="en" sz="2100" u="none" cap="none" strike="noStrike">
                <a:solidFill>
                  <a:schemeClr val="dk1"/>
                </a:solidFill>
                <a:latin typeface="Arial Narrow"/>
                <a:ea typeface="Arial Narrow"/>
                <a:cs typeface="Arial Narrow"/>
                <a:sym typeface="Arial Narrow"/>
              </a:rPr>
              <a:t>استمارة تضارب المصالح الموقعة</a:t>
            </a:r>
            <a:endParaRPr b="0" i="0" sz="2100" u="none" cap="none" strike="noStrike">
              <a:solidFill>
                <a:schemeClr val="dk1"/>
              </a:solidFill>
              <a:latin typeface="Arial Narrow"/>
              <a:ea typeface="Arial Narrow"/>
              <a:cs typeface="Arial Narrow"/>
              <a:sym typeface="Arial Narrow"/>
            </a:endParaRPr>
          </a:p>
          <a:p>
            <a:pPr indent="0" lvl="0" marL="0" marR="0" rtl="1" algn="just">
              <a:lnSpc>
                <a:spcPct val="115000"/>
              </a:lnSpc>
              <a:spcBef>
                <a:spcPts val="1200"/>
              </a:spcBef>
              <a:spcAft>
                <a:spcPts val="0"/>
              </a:spcAft>
              <a:buClr>
                <a:srgbClr val="000000"/>
              </a:buClr>
              <a:buSzPts val="2100"/>
              <a:buFont typeface="Arial"/>
              <a:buNone/>
            </a:pPr>
            <a:r>
              <a:t/>
            </a:r>
            <a:endParaRPr b="0" i="0" sz="2100" u="none" cap="none" strike="noStrike">
              <a:solidFill>
                <a:schemeClr val="dk1"/>
              </a:solidFill>
              <a:latin typeface="Arial Narrow"/>
              <a:ea typeface="Arial Narrow"/>
              <a:cs typeface="Arial Narrow"/>
              <a:sym typeface="Arial Narrow"/>
            </a:endParaRPr>
          </a:p>
          <a:p>
            <a:pPr indent="0" lvl="0" marL="0" marR="0" rtl="0" algn="just">
              <a:lnSpc>
                <a:spcPct val="100000"/>
              </a:lnSpc>
              <a:spcBef>
                <a:spcPts val="1200"/>
              </a:spcBef>
              <a:spcAft>
                <a:spcPts val="0"/>
              </a:spcAft>
              <a:buClr>
                <a:srgbClr val="000000"/>
              </a:buClr>
              <a:buSzPts val="2100"/>
              <a:buFont typeface="Arial"/>
              <a:buNone/>
            </a:pPr>
            <a:r>
              <a:t/>
            </a:r>
            <a:endParaRPr b="0" i="0" sz="2100" u="none" cap="none" strike="noStrike">
              <a:solidFill>
                <a:schemeClr val="dk1"/>
              </a:solidFill>
              <a:latin typeface="Open Sans"/>
              <a:ea typeface="Open Sans"/>
              <a:cs typeface="Open Sans"/>
              <a:sym typeface="Open Sans"/>
            </a:endParaRPr>
          </a:p>
        </p:txBody>
      </p:sp>
      <p:pic>
        <p:nvPicPr>
          <p:cNvPr id="119" name="Google Shape;119;p8"/>
          <p:cNvPicPr preferRelativeResize="0"/>
          <p:nvPr/>
        </p:nvPicPr>
        <p:blipFill rotWithShape="1">
          <a:blip r:embed="rId3">
            <a:alphaModFix/>
          </a:blip>
          <a:srcRect b="0" l="0" r="0" t="0"/>
          <a:stretch/>
        </p:blipFill>
        <p:spPr>
          <a:xfrm>
            <a:off x="252125" y="127075"/>
            <a:ext cx="1157700" cy="1198851"/>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9"/>
          <p:cNvSpPr txBox="1"/>
          <p:nvPr>
            <p:ph idx="1" type="body"/>
          </p:nvPr>
        </p:nvSpPr>
        <p:spPr>
          <a:xfrm>
            <a:off x="404650" y="1090825"/>
            <a:ext cx="8520600" cy="1062600"/>
          </a:xfrm>
          <a:prstGeom prst="rect">
            <a:avLst/>
          </a:prstGeom>
          <a:noFill/>
          <a:ln>
            <a:noFill/>
          </a:ln>
        </p:spPr>
        <p:txBody>
          <a:bodyPr anchorCtr="0" anchor="t" bIns="91425" lIns="91425" spcFirstLastPara="1" rIns="91425" wrap="square" tIns="91425">
            <a:normAutofit/>
          </a:bodyPr>
          <a:lstStyle/>
          <a:p>
            <a:pPr indent="-361950" lvl="0" marL="457200" rtl="1" algn="r">
              <a:lnSpc>
                <a:spcPct val="115000"/>
              </a:lnSpc>
              <a:spcBef>
                <a:spcPts val="1200"/>
              </a:spcBef>
              <a:spcAft>
                <a:spcPts val="0"/>
              </a:spcAft>
              <a:buSzPts val="2100"/>
              <a:buFont typeface="Arial Narrow"/>
              <a:buChar char="●"/>
            </a:pPr>
            <a:r>
              <a:rPr lang="en" sz="2100">
                <a:latin typeface="Arial Narrow"/>
                <a:ea typeface="Arial Narrow"/>
                <a:cs typeface="Arial Narrow"/>
                <a:sym typeface="Arial Narrow"/>
              </a:rPr>
              <a:t>بطاقة هوية المدرب</a:t>
            </a:r>
            <a:endParaRPr sz="2100">
              <a:latin typeface="Arial Narrow"/>
              <a:ea typeface="Arial Narrow"/>
              <a:cs typeface="Arial Narrow"/>
              <a:sym typeface="Arial Narrow"/>
            </a:endParaRPr>
          </a:p>
          <a:p>
            <a:pPr indent="-361950" lvl="0" marL="457200" rtl="1" algn="r">
              <a:lnSpc>
                <a:spcPct val="115000"/>
              </a:lnSpc>
              <a:spcBef>
                <a:spcPts val="0"/>
              </a:spcBef>
              <a:spcAft>
                <a:spcPts val="0"/>
              </a:spcAft>
              <a:buSzPts val="2100"/>
              <a:buFont typeface="Arial Narrow"/>
              <a:buChar char="●"/>
            </a:pPr>
            <a:r>
              <a:rPr lang="en" sz="2100">
                <a:latin typeface="Arial Narrow"/>
                <a:ea typeface="Arial Narrow"/>
                <a:cs typeface="Arial Narrow"/>
                <a:sym typeface="Arial Narrow"/>
              </a:rPr>
              <a:t>السيرة الذاتية</a:t>
            </a:r>
            <a:endParaRPr b="1" u="sng">
              <a:latin typeface="Arial Narrow"/>
              <a:ea typeface="Arial Narrow"/>
              <a:cs typeface="Arial Narrow"/>
              <a:sym typeface="Arial Narrow"/>
            </a:endParaRPr>
          </a:p>
        </p:txBody>
      </p:sp>
      <p:sp>
        <p:nvSpPr>
          <p:cNvPr id="125" name="Google Shape;125;p9"/>
          <p:cNvSpPr txBox="1"/>
          <p:nvPr/>
        </p:nvSpPr>
        <p:spPr>
          <a:xfrm>
            <a:off x="111150" y="2153425"/>
            <a:ext cx="8921700" cy="2602800"/>
          </a:xfrm>
          <a:prstGeom prst="rect">
            <a:avLst/>
          </a:prstGeom>
          <a:noFill/>
          <a:ln>
            <a:noFill/>
          </a:ln>
        </p:spPr>
        <p:txBody>
          <a:bodyPr anchorCtr="0" anchor="t" bIns="91425" lIns="91425" spcFirstLastPara="1" rIns="91425" wrap="square" tIns="91425">
            <a:noAutofit/>
          </a:bodyPr>
          <a:lstStyle/>
          <a:p>
            <a:pPr indent="0" lvl="0" marL="0" marR="0" rtl="1" algn="r">
              <a:lnSpc>
                <a:spcPct val="115000"/>
              </a:lnSpc>
              <a:spcBef>
                <a:spcPts val="1200"/>
              </a:spcBef>
              <a:spcAft>
                <a:spcPts val="0"/>
              </a:spcAft>
              <a:buClr>
                <a:schemeClr val="dk1"/>
              </a:buClr>
              <a:buSzPts val="1100"/>
              <a:buFont typeface="Arial"/>
              <a:buNone/>
            </a:pPr>
            <a:r>
              <a:rPr b="1" i="0" lang="en" sz="2100" u="none" cap="none" strike="noStrike">
                <a:solidFill>
                  <a:srgbClr val="FF0000"/>
                </a:solidFill>
                <a:latin typeface="Arial Narrow"/>
                <a:ea typeface="Arial Narrow"/>
                <a:cs typeface="Arial Narrow"/>
                <a:sym typeface="Arial Narrow"/>
              </a:rPr>
              <a:t>يرجى ملاحظة: </a:t>
            </a:r>
            <a:r>
              <a:rPr b="0" i="0" lang="en" sz="2100" u="none" cap="none" strike="noStrike">
                <a:solidFill>
                  <a:schemeClr val="dk1"/>
                </a:solidFill>
                <a:latin typeface="Open Sans"/>
                <a:ea typeface="Open Sans"/>
                <a:cs typeface="Open Sans"/>
                <a:sym typeface="Open Sans"/>
              </a:rPr>
              <a:t>إذا تم إبرام الاتفاق مع شركة بدلاً من فرد، فيجب إصدار جميع المستندات القانونية ذات الصلة باسم الشركة، بما في ذلك العقد والفاتورة وغيرها. يجب أيضاً أن تقدم الشركة المستندات الرسمية التالية:</a:t>
            </a:r>
            <a:endParaRPr b="0" i="0" sz="2100" u="none" cap="none" strike="noStrike">
              <a:solidFill>
                <a:schemeClr val="dk1"/>
              </a:solidFill>
              <a:latin typeface="Open Sans"/>
              <a:ea typeface="Open Sans"/>
              <a:cs typeface="Open Sans"/>
              <a:sym typeface="Open Sans"/>
            </a:endParaRPr>
          </a:p>
          <a:p>
            <a:pPr indent="-361950" lvl="0" marL="457200" marR="0" rtl="1" algn="r">
              <a:lnSpc>
                <a:spcPct val="115000"/>
              </a:lnSpc>
              <a:spcBef>
                <a:spcPts val="1200"/>
              </a:spcBef>
              <a:spcAft>
                <a:spcPts val="0"/>
              </a:spcAft>
              <a:buClr>
                <a:schemeClr val="dk1"/>
              </a:buClr>
              <a:buSzPts val="2100"/>
              <a:buFont typeface="Open Sans"/>
              <a:buChar char="●"/>
            </a:pPr>
            <a:r>
              <a:rPr b="0" i="0" lang="en" sz="2100" u="none" cap="none" strike="noStrike">
                <a:solidFill>
                  <a:schemeClr val="dk1"/>
                </a:solidFill>
                <a:latin typeface="Open Sans"/>
                <a:ea typeface="Open Sans"/>
                <a:cs typeface="Open Sans"/>
                <a:sym typeface="Open Sans"/>
              </a:rPr>
              <a:t>السجل التجاري</a:t>
            </a:r>
            <a:endParaRPr b="0" i="0" sz="2100" u="none" cap="none" strike="noStrike">
              <a:solidFill>
                <a:schemeClr val="dk1"/>
              </a:solidFill>
              <a:latin typeface="Open Sans"/>
              <a:ea typeface="Open Sans"/>
              <a:cs typeface="Open Sans"/>
              <a:sym typeface="Open Sans"/>
            </a:endParaRPr>
          </a:p>
          <a:p>
            <a:pPr indent="-361950" lvl="0" marL="457200" marR="0" rtl="1" algn="r">
              <a:lnSpc>
                <a:spcPct val="115000"/>
              </a:lnSpc>
              <a:spcBef>
                <a:spcPts val="0"/>
              </a:spcBef>
              <a:spcAft>
                <a:spcPts val="0"/>
              </a:spcAft>
              <a:buClr>
                <a:schemeClr val="dk1"/>
              </a:buClr>
              <a:buSzPts val="2100"/>
              <a:buFont typeface="Open Sans"/>
              <a:buChar char="●"/>
            </a:pPr>
            <a:r>
              <a:rPr b="0" i="0" lang="en" sz="2100" u="none" cap="none" strike="noStrike">
                <a:solidFill>
                  <a:schemeClr val="dk1"/>
                </a:solidFill>
                <a:latin typeface="Open Sans"/>
                <a:ea typeface="Open Sans"/>
                <a:cs typeface="Open Sans"/>
                <a:sym typeface="Open Sans"/>
              </a:rPr>
              <a:t>شهادة التسجيل</a:t>
            </a:r>
            <a:endParaRPr b="0" i="0" sz="2100" u="none" cap="none" strike="noStrike">
              <a:solidFill>
                <a:schemeClr val="dk1"/>
              </a:solidFill>
              <a:latin typeface="Open Sans"/>
              <a:ea typeface="Open Sans"/>
              <a:cs typeface="Open Sans"/>
              <a:sym typeface="Open Sans"/>
            </a:endParaRPr>
          </a:p>
          <a:p>
            <a:pPr indent="-361950" lvl="0" marL="457200" marR="0" rtl="1" algn="r">
              <a:lnSpc>
                <a:spcPct val="115000"/>
              </a:lnSpc>
              <a:spcBef>
                <a:spcPts val="0"/>
              </a:spcBef>
              <a:spcAft>
                <a:spcPts val="0"/>
              </a:spcAft>
              <a:buClr>
                <a:schemeClr val="dk1"/>
              </a:buClr>
              <a:buSzPts val="2100"/>
              <a:buFont typeface="Open Sans"/>
              <a:buChar char="●"/>
            </a:pPr>
            <a:r>
              <a:rPr b="0" i="0" lang="en" sz="2100" u="none" cap="none" strike="noStrike">
                <a:solidFill>
                  <a:schemeClr val="dk1"/>
                </a:solidFill>
                <a:latin typeface="Open Sans"/>
                <a:ea typeface="Open Sans"/>
                <a:cs typeface="Open Sans"/>
                <a:sym typeface="Open Sans"/>
              </a:rPr>
              <a:t>هوية الشخص المسجلة باسمه الشركة</a:t>
            </a:r>
            <a:endParaRPr b="0" i="0" sz="2100" u="none" cap="none" strike="noStrike">
              <a:solidFill>
                <a:schemeClr val="dk1"/>
              </a:solidFill>
              <a:latin typeface="Open Sans"/>
              <a:ea typeface="Open Sans"/>
              <a:cs typeface="Open Sans"/>
              <a:sym typeface="Open Sans"/>
            </a:endParaRPr>
          </a:p>
          <a:p>
            <a:pPr indent="0" lvl="0" marL="0" marR="0" rtl="0" algn="l">
              <a:lnSpc>
                <a:spcPct val="115000"/>
              </a:lnSpc>
              <a:spcBef>
                <a:spcPts val="1200"/>
              </a:spcBef>
              <a:spcAft>
                <a:spcPts val="0"/>
              </a:spcAft>
              <a:buClr>
                <a:schemeClr val="dk1"/>
              </a:buClr>
              <a:buSzPts val="1100"/>
              <a:buFont typeface="Arial"/>
              <a:buNone/>
            </a:pPr>
            <a:r>
              <a:rPr b="0" i="0" lang="en" sz="1800" u="none" cap="none" strike="noStrike">
                <a:solidFill>
                  <a:schemeClr val="dk1"/>
                </a:solidFill>
                <a:latin typeface="Open Sans"/>
                <a:ea typeface="Open Sans"/>
                <a:cs typeface="Open Sans"/>
                <a:sym typeface="Open Sans"/>
              </a:rPr>
              <a:t>4o</a:t>
            </a:r>
            <a:endParaRPr b="0" i="0" sz="1800" u="none" cap="none" strike="noStrike">
              <a:solidFill>
                <a:schemeClr val="dk1"/>
              </a:solidFill>
              <a:latin typeface="Open Sans"/>
              <a:ea typeface="Open Sans"/>
              <a:cs typeface="Open Sans"/>
              <a:sym typeface="Open Sans"/>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Open Sans"/>
              <a:ea typeface="Open Sans"/>
              <a:cs typeface="Open Sans"/>
              <a:sym typeface="Open Sans"/>
            </a:endParaRPr>
          </a:p>
        </p:txBody>
      </p:sp>
      <p:pic>
        <p:nvPicPr>
          <p:cNvPr id="126" name="Google Shape;126;p9"/>
          <p:cNvPicPr preferRelativeResize="0"/>
          <p:nvPr/>
        </p:nvPicPr>
        <p:blipFill rotWithShape="1">
          <a:blip r:embed="rId3">
            <a:alphaModFix/>
          </a:blip>
          <a:srcRect b="0" l="0" r="0" t="0"/>
          <a:stretch/>
        </p:blipFill>
        <p:spPr>
          <a:xfrm>
            <a:off x="252125" y="127075"/>
            <a:ext cx="1157700" cy="1198851"/>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Luxe">
  <a:themeElements>
    <a:clrScheme name="Luxe">
      <a:dk1>
        <a:srgbClr val="000000"/>
      </a:dk1>
      <a:lt1>
        <a:srgbClr val="FFFFFF"/>
      </a:lt1>
      <a:dk2>
        <a:srgbClr val="B7B7B7"/>
      </a:dk2>
      <a:lt2>
        <a:srgbClr val="CCA677"/>
      </a:lt2>
      <a:accent1>
        <a:srgbClr val="5D4037"/>
      </a:accent1>
      <a:accent2>
        <a:srgbClr val="455A64"/>
      </a:accent2>
      <a:accent3>
        <a:srgbClr val="57BB8A"/>
      </a:accent3>
      <a:accent4>
        <a:srgbClr val="78909C"/>
      </a:accent4>
      <a:accent5>
        <a:srgbClr val="607D8B"/>
      </a:accent5>
      <a:accent6>
        <a:srgbClr val="DCE755"/>
      </a:accent6>
      <a:hlink>
        <a:srgbClr val="607D8B"/>
      </a:hlink>
      <a:folHlink>
        <a:srgbClr val="607D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